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51"/>
  </p:handoutMasterIdLst>
  <p:sldIdLst>
    <p:sldId id="407" r:id="rId2"/>
    <p:sldId id="409" r:id="rId3"/>
    <p:sldId id="410" r:id="rId4"/>
    <p:sldId id="408" r:id="rId5"/>
    <p:sldId id="411" r:id="rId6"/>
    <p:sldId id="412" r:id="rId7"/>
    <p:sldId id="413" r:id="rId8"/>
    <p:sldId id="414" r:id="rId9"/>
    <p:sldId id="415" r:id="rId10"/>
    <p:sldId id="416" r:id="rId11"/>
    <p:sldId id="417" r:id="rId12"/>
    <p:sldId id="418" r:id="rId13"/>
    <p:sldId id="419" r:id="rId14"/>
    <p:sldId id="420" r:id="rId15"/>
    <p:sldId id="422" r:id="rId16"/>
    <p:sldId id="423" r:id="rId17"/>
    <p:sldId id="424" r:id="rId18"/>
    <p:sldId id="425" r:id="rId19"/>
    <p:sldId id="426" r:id="rId20"/>
    <p:sldId id="427" r:id="rId21"/>
    <p:sldId id="428" r:id="rId22"/>
    <p:sldId id="429" r:id="rId23"/>
    <p:sldId id="430" r:id="rId24"/>
    <p:sldId id="431" r:id="rId25"/>
    <p:sldId id="432" r:id="rId26"/>
    <p:sldId id="433" r:id="rId27"/>
    <p:sldId id="434" r:id="rId28"/>
    <p:sldId id="435" r:id="rId29"/>
    <p:sldId id="438" r:id="rId30"/>
    <p:sldId id="439" r:id="rId31"/>
    <p:sldId id="440" r:id="rId32"/>
    <p:sldId id="441" r:id="rId33"/>
    <p:sldId id="442" r:id="rId34"/>
    <p:sldId id="443" r:id="rId35"/>
    <p:sldId id="444" r:id="rId36"/>
    <p:sldId id="445" r:id="rId37"/>
    <p:sldId id="446" r:id="rId38"/>
    <p:sldId id="447" r:id="rId39"/>
    <p:sldId id="448" r:id="rId40"/>
    <p:sldId id="484" r:id="rId41"/>
    <p:sldId id="485" r:id="rId42"/>
    <p:sldId id="486" r:id="rId43"/>
    <p:sldId id="487" r:id="rId44"/>
    <p:sldId id="488" r:id="rId45"/>
    <p:sldId id="489" r:id="rId46"/>
    <p:sldId id="490" r:id="rId47"/>
    <p:sldId id="491" r:id="rId48"/>
    <p:sldId id="492" r:id="rId49"/>
    <p:sldId id="493" r:id="rId50"/>
  </p:sldIdLst>
  <p:sldSz cx="9144000" cy="6858000" type="screen4x3"/>
  <p:notesSz cx="7102475" cy="89916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4A5CA"/>
    <a:srgbClr val="5F5F5F"/>
    <a:srgbClr val="AAC1DA"/>
    <a:srgbClr val="D1DBEB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449" autoAdjust="0"/>
    <p:restoredTop sz="94660" autoAdjust="0"/>
  </p:normalViewPr>
  <p:slideViewPr>
    <p:cSldViewPr>
      <p:cViewPr varScale="1">
        <p:scale>
          <a:sx n="87" d="100"/>
          <a:sy n="87" d="100"/>
        </p:scale>
        <p:origin x="-134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8163" cy="449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1126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8163" cy="449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126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540750"/>
            <a:ext cx="3078163" cy="449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1126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8540750"/>
            <a:ext cx="3078163" cy="449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1C83E93-B9D9-47B3-9C95-36E99C866F6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17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01" name="Group 29"/>
          <p:cNvGrpSpPr>
            <a:grpSpLocks/>
          </p:cNvGrpSpPr>
          <p:nvPr/>
        </p:nvGrpSpPr>
        <p:grpSpPr bwMode="auto">
          <a:xfrm>
            <a:off x="1143000" y="628650"/>
            <a:ext cx="8012113" cy="2571750"/>
            <a:chOff x="720" y="396"/>
            <a:chExt cx="5047" cy="1620"/>
          </a:xfrm>
        </p:grpSpPr>
        <p:sp>
          <p:nvSpPr>
            <p:cNvPr id="3090" name="Rectangle 18"/>
            <p:cNvSpPr>
              <a:spLocks noChangeArrowheads="1"/>
            </p:cNvSpPr>
            <p:nvPr userDrawn="1"/>
          </p:nvSpPr>
          <p:spPr bwMode="gray">
            <a:xfrm>
              <a:off x="1081" y="396"/>
              <a:ext cx="4686" cy="1596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vi-VN"/>
            </a:p>
          </p:txBody>
        </p:sp>
        <p:sp>
          <p:nvSpPr>
            <p:cNvPr id="3100" name="Rectangle 28"/>
            <p:cNvSpPr>
              <a:spLocks noChangeArrowheads="1"/>
            </p:cNvSpPr>
            <p:nvPr userDrawn="1"/>
          </p:nvSpPr>
          <p:spPr bwMode="gray">
            <a:xfrm>
              <a:off x="720" y="1440"/>
              <a:ext cx="576" cy="576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vi-VN"/>
            </a:p>
          </p:txBody>
        </p:sp>
      </p:grpSp>
      <p:sp>
        <p:nvSpPr>
          <p:cNvPr id="3089" name="Rectangle 17"/>
          <p:cNvSpPr>
            <a:spLocks noChangeArrowheads="1"/>
          </p:cNvSpPr>
          <p:nvPr/>
        </p:nvSpPr>
        <p:spPr bwMode="gray">
          <a:xfrm>
            <a:off x="1130300" y="3141663"/>
            <a:ext cx="8013700" cy="574675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vi-VN"/>
          </a:p>
        </p:txBody>
      </p:sp>
      <p:sp>
        <p:nvSpPr>
          <p:cNvPr id="3091" name="Rectangle 19"/>
          <p:cNvSpPr>
            <a:spLocks noChangeArrowheads="1"/>
          </p:cNvSpPr>
          <p:nvPr/>
        </p:nvSpPr>
        <p:spPr bwMode="gray">
          <a:xfrm>
            <a:off x="573088" y="2520950"/>
            <a:ext cx="576262" cy="64135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vi-VN"/>
          </a:p>
        </p:txBody>
      </p:sp>
      <p:sp>
        <p:nvSpPr>
          <p:cNvPr id="3092" name="Rectangle 20"/>
          <p:cNvSpPr>
            <a:spLocks noChangeArrowheads="1"/>
          </p:cNvSpPr>
          <p:nvPr/>
        </p:nvSpPr>
        <p:spPr bwMode="gray">
          <a:xfrm>
            <a:off x="1716088" y="628650"/>
            <a:ext cx="566737" cy="636588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vi-VN"/>
          </a:p>
        </p:txBody>
      </p:sp>
      <p:sp>
        <p:nvSpPr>
          <p:cNvPr id="3093" name="Rectangle 21"/>
          <p:cNvSpPr>
            <a:spLocks noChangeArrowheads="1"/>
          </p:cNvSpPr>
          <p:nvPr/>
        </p:nvSpPr>
        <p:spPr bwMode="gray">
          <a:xfrm>
            <a:off x="2278063" y="0"/>
            <a:ext cx="585787" cy="635000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vi-VN"/>
          </a:p>
        </p:txBody>
      </p:sp>
      <p:sp>
        <p:nvSpPr>
          <p:cNvPr id="3094" name="Rectangle 22"/>
          <p:cNvSpPr>
            <a:spLocks noChangeArrowheads="1"/>
          </p:cNvSpPr>
          <p:nvPr/>
        </p:nvSpPr>
        <p:spPr bwMode="gray">
          <a:xfrm>
            <a:off x="2281238" y="628650"/>
            <a:ext cx="585787" cy="631825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vi-VN"/>
          </a:p>
        </p:txBody>
      </p:sp>
      <p:sp>
        <p:nvSpPr>
          <p:cNvPr id="3095" name="Rectangle 23"/>
          <p:cNvSpPr>
            <a:spLocks noChangeArrowheads="1"/>
          </p:cNvSpPr>
          <p:nvPr/>
        </p:nvSpPr>
        <p:spPr bwMode="gray">
          <a:xfrm>
            <a:off x="1141413" y="1262063"/>
            <a:ext cx="574675" cy="625475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vi-VN"/>
          </a:p>
        </p:txBody>
      </p:sp>
      <p:sp>
        <p:nvSpPr>
          <p:cNvPr id="3096" name="Rectangle 24"/>
          <p:cNvSpPr>
            <a:spLocks noChangeArrowheads="1"/>
          </p:cNvSpPr>
          <p:nvPr/>
        </p:nvSpPr>
        <p:spPr bwMode="gray">
          <a:xfrm>
            <a:off x="1716088" y="1263650"/>
            <a:ext cx="566737" cy="6223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vi-VN"/>
          </a:p>
        </p:txBody>
      </p:sp>
      <p:sp>
        <p:nvSpPr>
          <p:cNvPr id="3097" name="Rectangle 25"/>
          <p:cNvSpPr>
            <a:spLocks noChangeArrowheads="1"/>
          </p:cNvSpPr>
          <p:nvPr/>
        </p:nvSpPr>
        <p:spPr bwMode="gray">
          <a:xfrm>
            <a:off x="573088" y="1885950"/>
            <a:ext cx="576262" cy="644525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vi-VN"/>
          </a:p>
        </p:txBody>
      </p:sp>
      <p:sp>
        <p:nvSpPr>
          <p:cNvPr id="3098" name="Rectangle 26"/>
          <p:cNvSpPr>
            <a:spLocks noChangeArrowheads="1"/>
          </p:cNvSpPr>
          <p:nvPr/>
        </p:nvSpPr>
        <p:spPr bwMode="gray">
          <a:xfrm>
            <a:off x="1141413" y="1885950"/>
            <a:ext cx="576262" cy="644525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vi-VN"/>
          </a:p>
        </p:txBody>
      </p:sp>
      <p:sp>
        <p:nvSpPr>
          <p:cNvPr id="3099" name="Rectangle 27"/>
          <p:cNvSpPr>
            <a:spLocks noChangeArrowheads="1"/>
          </p:cNvSpPr>
          <p:nvPr/>
        </p:nvSpPr>
        <p:spPr bwMode="gray">
          <a:xfrm>
            <a:off x="0" y="2528888"/>
            <a:ext cx="574675" cy="633412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vi-VN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 bwMode="gray">
          <a:xfrm>
            <a:off x="1752600" y="1800225"/>
            <a:ext cx="6629400" cy="1012825"/>
          </a:xfrm>
        </p:spPr>
        <p:txBody>
          <a:bodyPr/>
          <a:lstStyle>
            <a:lvl1pPr algn="ctr">
              <a:defRPr sz="3600" i="1">
                <a:latin typeface="Verdana" pitchFamily="34" charset="0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1600200" y="3276600"/>
            <a:ext cx="6324600" cy="381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grpSp>
        <p:nvGrpSpPr>
          <p:cNvPr id="3088" name="Group 16"/>
          <p:cNvGrpSpPr>
            <a:grpSpLocks/>
          </p:cNvGrpSpPr>
          <p:nvPr/>
        </p:nvGrpSpPr>
        <p:grpSpPr bwMode="auto">
          <a:xfrm>
            <a:off x="4191000" y="5410200"/>
            <a:ext cx="1295400" cy="695325"/>
            <a:chOff x="2680" y="3678"/>
            <a:chExt cx="680" cy="438"/>
          </a:xfrm>
        </p:grpSpPr>
        <p:sp>
          <p:nvSpPr>
            <p:cNvPr id="3086" name="Text Box 14"/>
            <p:cNvSpPr txBox="1">
              <a:spLocks noChangeArrowheads="1"/>
            </p:cNvSpPr>
            <p:nvPr userDrawn="1"/>
          </p:nvSpPr>
          <p:spPr bwMode="gray">
            <a:xfrm>
              <a:off x="2680" y="3789"/>
              <a:ext cx="68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/>
              <a:r>
                <a:rPr lang="en-US" sz="2800" b="1">
                  <a:solidFill>
                    <a:schemeClr val="tx2"/>
                  </a:solidFill>
                </a:rPr>
                <a:t>LOGO</a:t>
              </a:r>
            </a:p>
          </p:txBody>
        </p:sp>
        <p:sp>
          <p:nvSpPr>
            <p:cNvPr id="3087" name="AutoShape 15"/>
            <p:cNvSpPr>
              <a:spLocks noChangeArrowheads="1"/>
            </p:cNvSpPr>
            <p:nvPr userDrawn="1"/>
          </p:nvSpPr>
          <p:spPr bwMode="gray">
            <a:xfrm rot="5400000">
              <a:off x="2928" y="3493"/>
              <a:ext cx="172" cy="542"/>
            </a:xfrm>
            <a:prstGeom prst="moon">
              <a:avLst>
                <a:gd name="adj" fmla="val 21208"/>
              </a:avLst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vi-VN"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name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8CC5C50-C929-4AE0-B43D-AA2C38BFDF5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1021343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name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475A753-3B6B-4998-BAF7-4F42D13289F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35279711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28725"/>
            <a:ext cx="4038600" cy="5248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28725"/>
            <a:ext cx="4038600" cy="5248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name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5CBE0AE-A63D-4E8C-9815-80B168D99641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7190708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name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6B6AD68-2CEF-402A-B7C3-9612D62772C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298027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name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1BEFB7E-5E25-4B89-BE24-CDA5CE64D369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318297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name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FA3D5FA-657A-4430-AE89-E6FE83A87609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19696602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name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B605213-A602-46E5-BA1F-B3C0C9CC5F9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36009837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name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4C37DE6-1C45-49B3-B455-A9B05793C9F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7642349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name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FE5E296-C569-4CBE-850F-E6EE8CE6C897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36622186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6019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6019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name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EFA586F-7F9A-42D4-AA53-CB686EF35A9C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10737713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457200"/>
            <a:ext cx="7391400" cy="4873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228725"/>
            <a:ext cx="8229600" cy="5248275"/>
          </a:xfrm>
        </p:spPr>
        <p:txBody>
          <a:bodyPr/>
          <a:lstStyle/>
          <a:p>
            <a:r>
              <a:rPr lang="en-US" smtClean="0"/>
              <a:t>Click icon to add table</a:t>
            </a:r>
            <a:endParaRPr lang="vi-V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5943600" y="6537325"/>
            <a:ext cx="2895600" cy="32067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Company name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2971800" y="6537325"/>
            <a:ext cx="2133600" cy="320675"/>
          </a:xfrm>
        </p:spPr>
        <p:txBody>
          <a:bodyPr/>
          <a:lstStyle>
            <a:lvl1pPr>
              <a:defRPr/>
            </a:lvl1pPr>
          </a:lstStyle>
          <a:p>
            <a:fld id="{53FE2D2E-54D4-43F7-B291-F11FE2E89629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>
          <a:xfrm>
            <a:off x="5943600" y="68263"/>
            <a:ext cx="2590800" cy="23653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37194442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Rectangle 15"/>
          <p:cNvSpPr>
            <a:spLocks noChangeArrowheads="1"/>
          </p:cNvSpPr>
          <p:nvPr/>
        </p:nvSpPr>
        <p:spPr bwMode="gray">
          <a:xfrm>
            <a:off x="655638" y="360363"/>
            <a:ext cx="8497887" cy="719137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vi-VN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28725"/>
            <a:ext cx="8229600" cy="524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943600" y="6537325"/>
            <a:ext cx="2895600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lt"/>
              </a:defRPr>
            </a:lvl1pPr>
          </a:lstStyle>
          <a:p>
            <a:r>
              <a:rPr lang="en-US"/>
              <a:t>Company name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971800" y="6537325"/>
            <a:ext cx="2133600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772EE32-405F-43E5-813A-791BFC5B212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white">
          <a:xfrm>
            <a:off x="1143000" y="457200"/>
            <a:ext cx="7391400" cy="48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48" name="Rectangle 24"/>
          <p:cNvSpPr>
            <a:spLocks noChangeArrowheads="1"/>
          </p:cNvSpPr>
          <p:nvPr/>
        </p:nvSpPr>
        <p:spPr bwMode="gray">
          <a:xfrm>
            <a:off x="0" y="719138"/>
            <a:ext cx="328613" cy="36195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vi-VN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gray">
          <a:xfrm>
            <a:off x="328613" y="357188"/>
            <a:ext cx="328612" cy="36195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vi-VN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gray">
          <a:xfrm>
            <a:off x="657225" y="0"/>
            <a:ext cx="328613" cy="36195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vi-VN"/>
          </a:p>
        </p:txBody>
      </p:sp>
      <p:sp>
        <p:nvSpPr>
          <p:cNvPr id="1052" name="Rectangle 28"/>
          <p:cNvSpPr>
            <a:spLocks noChangeArrowheads="1"/>
          </p:cNvSpPr>
          <p:nvPr/>
        </p:nvSpPr>
        <p:spPr bwMode="gray">
          <a:xfrm>
            <a:off x="657225" y="361950"/>
            <a:ext cx="328613" cy="3619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vi-VN"/>
          </a:p>
        </p:txBody>
      </p:sp>
      <p:sp>
        <p:nvSpPr>
          <p:cNvPr id="1053" name="Rectangle 29"/>
          <p:cNvSpPr>
            <a:spLocks noChangeArrowheads="1"/>
          </p:cNvSpPr>
          <p:nvPr/>
        </p:nvSpPr>
        <p:spPr bwMode="gray">
          <a:xfrm>
            <a:off x="328613" y="719138"/>
            <a:ext cx="328612" cy="3619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vi-VN"/>
          </a:p>
        </p:txBody>
      </p:sp>
      <p:sp>
        <p:nvSpPr>
          <p:cNvPr id="1054" name="Rectangle 3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943600" y="68263"/>
            <a:ext cx="2590800" cy="236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1">
                <a:latin typeface="+mn-lt"/>
              </a:defRPr>
            </a:lvl1pPr>
          </a:lstStyle>
          <a:p>
            <a:r>
              <a:rPr lang="en-US"/>
              <a:t>www.themegallery.com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>
          <a:solidFill>
            <a:schemeClr val="tx1"/>
          </a:solidFill>
          <a:latin typeface="+mj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j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j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323528" y="1412776"/>
            <a:ext cx="8388424" cy="4392488"/>
          </a:xfrm>
          <a:prstGeom prst="roundRect">
            <a:avLst>
              <a:gd name="adj" fmla="val 16667"/>
            </a:avLst>
          </a:prstGeom>
          <a:solidFill>
            <a:schemeClr val="tx2">
              <a:lumMod val="60000"/>
              <a:lumOff val="40000"/>
            </a:schemeClr>
          </a:solidFill>
          <a:ln w="12700" algn="ctr">
            <a:solidFill>
              <a:srgbClr val="726871"/>
            </a:solidFill>
            <a:round/>
            <a:headEnd/>
            <a:tailEnd/>
          </a:ln>
        </p:spPr>
        <p:txBody>
          <a:bodyPr anchor="ctr"/>
          <a:lstStyle/>
          <a:p>
            <a:r>
              <a:rPr lang="en-US" sz="2800" b="1" dirty="0" err="1" smtClean="0">
                <a:solidFill>
                  <a:schemeClr val="bg1"/>
                </a:solidFill>
              </a:rPr>
              <a:t>Chương</a:t>
            </a:r>
            <a:r>
              <a:rPr lang="en-US" sz="2800" b="1" dirty="0" smtClean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trình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hành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động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số</a:t>
            </a:r>
            <a:r>
              <a:rPr lang="en-US" sz="2800" b="1" dirty="0">
                <a:solidFill>
                  <a:schemeClr val="bg1"/>
                </a:solidFill>
              </a:rPr>
              <a:t> 22-CTr/TU </a:t>
            </a:r>
            <a:r>
              <a:rPr lang="en-US" sz="2800" b="1" dirty="0" err="1">
                <a:solidFill>
                  <a:schemeClr val="bg1"/>
                </a:solidFill>
              </a:rPr>
              <a:t>ngày</a:t>
            </a:r>
            <a:r>
              <a:rPr lang="en-US" sz="2800" b="1" dirty="0">
                <a:solidFill>
                  <a:schemeClr val="bg1"/>
                </a:solidFill>
              </a:rPr>
              <a:t> 26/4/2023 </a:t>
            </a:r>
            <a:r>
              <a:rPr lang="en-US" sz="2800" b="1" dirty="0" err="1">
                <a:solidFill>
                  <a:schemeClr val="bg1"/>
                </a:solidFill>
              </a:rPr>
              <a:t>của</a:t>
            </a:r>
            <a:r>
              <a:rPr lang="en-US" sz="2800" b="1" dirty="0">
                <a:solidFill>
                  <a:schemeClr val="bg1"/>
                </a:solidFill>
              </a:rPr>
              <a:t> Ban </a:t>
            </a:r>
            <a:r>
              <a:rPr lang="en-US" sz="2800" b="1" dirty="0" err="1">
                <a:solidFill>
                  <a:schemeClr val="bg1"/>
                </a:solidFill>
              </a:rPr>
              <a:t>Chấp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hành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Đảng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bộ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tỉnh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thực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hiện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Nghị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quyết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số</a:t>
            </a:r>
            <a:r>
              <a:rPr lang="en-US" sz="2800" b="1" dirty="0">
                <a:solidFill>
                  <a:schemeClr val="bg1"/>
                </a:solidFill>
              </a:rPr>
              <a:t> 27-NQ/TW </a:t>
            </a:r>
            <a:r>
              <a:rPr lang="en-US" sz="2800" b="1" dirty="0" err="1">
                <a:solidFill>
                  <a:schemeClr val="bg1"/>
                </a:solidFill>
              </a:rPr>
              <a:t>ngày</a:t>
            </a:r>
            <a:r>
              <a:rPr lang="en-US" sz="2800" b="1" dirty="0">
                <a:solidFill>
                  <a:schemeClr val="bg1"/>
                </a:solidFill>
              </a:rPr>
              <a:t> 09/11/2022 </a:t>
            </a:r>
            <a:r>
              <a:rPr lang="en-US" sz="2800" b="1" dirty="0" err="1">
                <a:solidFill>
                  <a:schemeClr val="bg1"/>
                </a:solidFill>
              </a:rPr>
              <a:t>của</a:t>
            </a:r>
            <a:r>
              <a:rPr lang="en-US" sz="2800" b="1" dirty="0">
                <a:solidFill>
                  <a:schemeClr val="bg1"/>
                </a:solidFill>
              </a:rPr>
              <a:t> Ban </a:t>
            </a:r>
            <a:r>
              <a:rPr lang="en-US" sz="2800" b="1" dirty="0" err="1">
                <a:solidFill>
                  <a:schemeClr val="bg1"/>
                </a:solidFill>
              </a:rPr>
              <a:t>Chấp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hành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Trung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ương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Đảng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khóa</a:t>
            </a:r>
            <a:r>
              <a:rPr lang="en-US" sz="2800" b="1" dirty="0">
                <a:solidFill>
                  <a:schemeClr val="bg1"/>
                </a:solidFill>
              </a:rPr>
              <a:t> XIII </a:t>
            </a:r>
            <a:r>
              <a:rPr lang="en-US" sz="2800" b="1" dirty="0" err="1">
                <a:solidFill>
                  <a:schemeClr val="bg1"/>
                </a:solidFill>
              </a:rPr>
              <a:t>về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tiếp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tục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xây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dựng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và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hoàn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thiện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Nhà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nước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pháp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quyền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xã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hội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chủ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nghĩa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Việt</a:t>
            </a:r>
            <a:r>
              <a:rPr lang="en-US" sz="2800" b="1" dirty="0">
                <a:solidFill>
                  <a:schemeClr val="bg1"/>
                </a:solidFill>
              </a:rPr>
              <a:t> Nam </a:t>
            </a:r>
            <a:r>
              <a:rPr lang="en-US" sz="2800" b="1" dirty="0" err="1">
                <a:solidFill>
                  <a:schemeClr val="bg1"/>
                </a:solidFill>
              </a:rPr>
              <a:t>trong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giai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đoạn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mới</a:t>
            </a:r>
            <a:endParaRPr lang="en-US" sz="2800" b="1" dirty="0">
              <a:solidFill>
                <a:schemeClr val="bg1"/>
              </a:solidFill>
            </a:endParaRPr>
          </a:p>
          <a:p>
            <a:endParaRPr lang="en-US" sz="2400" b="1" dirty="0">
              <a:solidFill>
                <a:schemeClr val="bg1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2550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 dirty="0"/>
              <a:t>I. KHÁI QUÁT TÌNH </a:t>
            </a:r>
            <a:r>
              <a:rPr lang="vi-VN" dirty="0" smtClean="0"/>
              <a:t>HÌNH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446088" algn="just">
              <a:buNone/>
            </a:pPr>
            <a:r>
              <a:rPr lang="en-US" sz="2600" dirty="0" err="1"/>
              <a:t>Trong</a:t>
            </a:r>
            <a:r>
              <a:rPr lang="en-US" sz="2600" dirty="0"/>
              <a:t> </a:t>
            </a:r>
            <a:r>
              <a:rPr lang="en-US" sz="2600" dirty="0" err="1"/>
              <a:t>những</a:t>
            </a:r>
            <a:r>
              <a:rPr lang="en-US" sz="2600" dirty="0"/>
              <a:t> </a:t>
            </a:r>
            <a:r>
              <a:rPr lang="en-US" sz="2600" dirty="0" err="1"/>
              <a:t>năm</a:t>
            </a:r>
            <a:r>
              <a:rPr lang="en-US" sz="2600" dirty="0"/>
              <a:t> qua, </a:t>
            </a:r>
            <a:r>
              <a:rPr lang="en-US" sz="2600" dirty="0" err="1"/>
              <a:t>cùng</a:t>
            </a:r>
            <a:r>
              <a:rPr lang="en-US" sz="2600" dirty="0"/>
              <a:t> </a:t>
            </a:r>
            <a:r>
              <a:rPr lang="en-US" sz="2600" dirty="0" err="1"/>
              <a:t>với</a:t>
            </a:r>
            <a:r>
              <a:rPr lang="en-US" sz="2600" dirty="0"/>
              <a:t> </a:t>
            </a:r>
            <a:r>
              <a:rPr lang="en-US" sz="2600" dirty="0" err="1"/>
              <a:t>cả</a:t>
            </a:r>
            <a:r>
              <a:rPr lang="en-US" sz="2600" dirty="0"/>
              <a:t> </a:t>
            </a:r>
            <a:r>
              <a:rPr lang="en-US" sz="2600" dirty="0" err="1"/>
              <a:t>nước</a:t>
            </a:r>
            <a:r>
              <a:rPr lang="en-US" sz="2600" dirty="0"/>
              <a:t>, </a:t>
            </a:r>
            <a:r>
              <a:rPr lang="en-US" sz="2600" dirty="0" err="1"/>
              <a:t>Đảng</a:t>
            </a:r>
            <a:r>
              <a:rPr lang="en-US" sz="2600" dirty="0"/>
              <a:t> </a:t>
            </a:r>
            <a:r>
              <a:rPr lang="en-US" sz="2600" dirty="0" err="1"/>
              <a:t>bộ</a:t>
            </a:r>
            <a:r>
              <a:rPr lang="en-US" sz="2600" dirty="0"/>
              <a:t>, </a:t>
            </a:r>
            <a:r>
              <a:rPr lang="en-US" sz="2600" dirty="0" err="1"/>
              <a:t>chính</a:t>
            </a:r>
            <a:r>
              <a:rPr lang="en-US" sz="2600" dirty="0"/>
              <a:t> </a:t>
            </a:r>
            <a:r>
              <a:rPr lang="en-US" sz="2600" dirty="0" err="1"/>
              <a:t>quyền</a:t>
            </a:r>
            <a:r>
              <a:rPr lang="en-US" sz="2600" dirty="0"/>
              <a:t> </a:t>
            </a:r>
            <a:r>
              <a:rPr lang="en-US" sz="2600" dirty="0" err="1"/>
              <a:t>và</a:t>
            </a:r>
            <a:r>
              <a:rPr lang="en-US" sz="2600" dirty="0"/>
              <a:t> </a:t>
            </a:r>
            <a:r>
              <a:rPr lang="en-US" sz="2600" dirty="0" err="1"/>
              <a:t>Nhân</a:t>
            </a:r>
            <a:r>
              <a:rPr lang="en-US" sz="2600" dirty="0"/>
              <a:t> </a:t>
            </a:r>
            <a:r>
              <a:rPr lang="en-US" sz="2600" dirty="0" err="1"/>
              <a:t>dân</a:t>
            </a:r>
            <a:r>
              <a:rPr lang="en-US" sz="2600" dirty="0"/>
              <a:t> </a:t>
            </a:r>
            <a:r>
              <a:rPr lang="en-US" sz="2600" dirty="0" err="1"/>
              <a:t>tỉnh</a:t>
            </a:r>
            <a:r>
              <a:rPr lang="en-US" sz="2600" dirty="0"/>
              <a:t> An </a:t>
            </a:r>
            <a:r>
              <a:rPr lang="en-US" sz="2600" dirty="0" err="1"/>
              <a:t>Giang</a:t>
            </a:r>
            <a:r>
              <a:rPr lang="en-US" sz="2600" dirty="0"/>
              <a:t> </a:t>
            </a:r>
            <a:r>
              <a:rPr lang="en-US" sz="2600" dirty="0" err="1"/>
              <a:t>đã</a:t>
            </a:r>
            <a:r>
              <a:rPr lang="en-US" sz="2600" dirty="0"/>
              <a:t> </a:t>
            </a:r>
            <a:r>
              <a:rPr lang="en-US" sz="2600" dirty="0" err="1"/>
              <a:t>đạt</a:t>
            </a:r>
            <a:r>
              <a:rPr lang="en-US" sz="2600" dirty="0"/>
              <a:t> </a:t>
            </a:r>
            <a:r>
              <a:rPr lang="en-US" sz="2600" dirty="0" err="1"/>
              <a:t>nhiều</a:t>
            </a:r>
            <a:r>
              <a:rPr lang="en-US" sz="2600" dirty="0"/>
              <a:t> </a:t>
            </a:r>
            <a:r>
              <a:rPr lang="en-US" sz="2600" dirty="0" err="1"/>
              <a:t>thành</a:t>
            </a:r>
            <a:r>
              <a:rPr lang="en-US" sz="2600" dirty="0"/>
              <a:t> </a:t>
            </a:r>
            <a:r>
              <a:rPr lang="en-US" sz="2600" dirty="0" err="1"/>
              <a:t>tựu</a:t>
            </a:r>
            <a:r>
              <a:rPr lang="en-US" sz="2600" dirty="0"/>
              <a:t> </a:t>
            </a:r>
            <a:r>
              <a:rPr lang="en-US" sz="2600" dirty="0" err="1"/>
              <a:t>rất</a:t>
            </a:r>
            <a:r>
              <a:rPr lang="en-US" sz="2600" dirty="0"/>
              <a:t> </a:t>
            </a:r>
            <a:r>
              <a:rPr lang="en-US" sz="2600" dirty="0" err="1"/>
              <a:t>quan</a:t>
            </a:r>
            <a:r>
              <a:rPr lang="en-US" sz="2600" dirty="0"/>
              <a:t> </a:t>
            </a:r>
            <a:r>
              <a:rPr lang="en-US" sz="2600" dirty="0" err="1"/>
              <a:t>trọng</a:t>
            </a:r>
            <a:r>
              <a:rPr lang="en-US" sz="2600" dirty="0"/>
              <a:t> </a:t>
            </a:r>
            <a:r>
              <a:rPr lang="en-US" sz="2600" dirty="0" err="1"/>
              <a:t>trong</a:t>
            </a:r>
            <a:r>
              <a:rPr lang="en-US" sz="2600" dirty="0"/>
              <a:t> </a:t>
            </a:r>
            <a:r>
              <a:rPr lang="en-US" sz="2600" dirty="0" err="1"/>
              <a:t>công</a:t>
            </a:r>
            <a:r>
              <a:rPr lang="en-US" sz="2600" dirty="0"/>
              <a:t> </a:t>
            </a:r>
            <a:r>
              <a:rPr lang="en-US" sz="2600" dirty="0" err="1"/>
              <a:t>cuộc</a:t>
            </a:r>
            <a:r>
              <a:rPr lang="en-US" sz="2600" dirty="0"/>
              <a:t> </a:t>
            </a:r>
            <a:r>
              <a:rPr lang="en-US" sz="2600" dirty="0" err="1"/>
              <a:t>xây</a:t>
            </a:r>
            <a:r>
              <a:rPr lang="en-US" sz="2600" dirty="0"/>
              <a:t> </a:t>
            </a:r>
            <a:r>
              <a:rPr lang="en-US" sz="2600" dirty="0" err="1"/>
              <a:t>dựng</a:t>
            </a:r>
            <a:r>
              <a:rPr lang="en-US" sz="2600" dirty="0"/>
              <a:t> </a:t>
            </a:r>
            <a:r>
              <a:rPr lang="en-US" sz="2600" dirty="0" err="1"/>
              <a:t>Nhà</a:t>
            </a:r>
            <a:r>
              <a:rPr lang="en-US" sz="2600" dirty="0"/>
              <a:t> </a:t>
            </a:r>
            <a:r>
              <a:rPr lang="en-US" sz="2600" dirty="0" err="1"/>
              <a:t>nước</a:t>
            </a:r>
            <a:r>
              <a:rPr lang="en-US" sz="2600" dirty="0"/>
              <a:t> </a:t>
            </a:r>
            <a:r>
              <a:rPr lang="en-US" sz="2600" dirty="0" err="1"/>
              <a:t>pháp</a:t>
            </a:r>
            <a:r>
              <a:rPr lang="en-US" sz="2600" dirty="0"/>
              <a:t> </a:t>
            </a:r>
            <a:r>
              <a:rPr lang="en-US" sz="2600" dirty="0" err="1"/>
              <a:t>quyền</a:t>
            </a:r>
            <a:r>
              <a:rPr lang="en-US" sz="2600" dirty="0"/>
              <a:t> </a:t>
            </a:r>
            <a:r>
              <a:rPr lang="en-US" sz="2600" dirty="0" err="1"/>
              <a:t>xã</a:t>
            </a:r>
            <a:r>
              <a:rPr lang="en-US" sz="2600" dirty="0"/>
              <a:t> </a:t>
            </a:r>
            <a:r>
              <a:rPr lang="en-US" sz="2600" dirty="0" err="1"/>
              <a:t>hội</a:t>
            </a:r>
            <a:r>
              <a:rPr lang="en-US" sz="2600" dirty="0"/>
              <a:t> </a:t>
            </a:r>
            <a:r>
              <a:rPr lang="en-US" sz="2600" dirty="0" err="1"/>
              <a:t>chủ</a:t>
            </a:r>
            <a:r>
              <a:rPr lang="en-US" sz="2600" dirty="0"/>
              <a:t> </a:t>
            </a:r>
            <a:r>
              <a:rPr lang="en-US" sz="2600" dirty="0" err="1"/>
              <a:t>nghĩa</a:t>
            </a:r>
            <a:r>
              <a:rPr lang="en-US" sz="2600" dirty="0"/>
              <a:t> </a:t>
            </a:r>
            <a:r>
              <a:rPr lang="en-US" sz="2600" dirty="0" err="1"/>
              <a:t>Việt</a:t>
            </a:r>
            <a:r>
              <a:rPr lang="en-US" sz="2600" dirty="0"/>
              <a:t> Nam </a:t>
            </a:r>
            <a:r>
              <a:rPr lang="en-US" sz="2600" dirty="0" err="1"/>
              <a:t>của</a:t>
            </a:r>
            <a:r>
              <a:rPr lang="en-US" sz="2600" dirty="0"/>
              <a:t> </a:t>
            </a:r>
            <a:r>
              <a:rPr lang="en-US" sz="2600" dirty="0" err="1"/>
              <a:t>Nhân</a:t>
            </a:r>
            <a:r>
              <a:rPr lang="en-US" sz="2600" dirty="0"/>
              <a:t> </a:t>
            </a:r>
            <a:r>
              <a:rPr lang="en-US" sz="2600" dirty="0" err="1"/>
              <a:t>dân</a:t>
            </a:r>
            <a:r>
              <a:rPr lang="en-US" sz="2600" dirty="0"/>
              <a:t>, do </a:t>
            </a:r>
            <a:r>
              <a:rPr lang="en-US" sz="2600" dirty="0" err="1"/>
              <a:t>Nhân</a:t>
            </a:r>
            <a:r>
              <a:rPr lang="en-US" sz="2600" dirty="0"/>
              <a:t> </a:t>
            </a:r>
            <a:r>
              <a:rPr lang="en-US" sz="2600" dirty="0" err="1"/>
              <a:t>dân</a:t>
            </a:r>
            <a:r>
              <a:rPr lang="en-US" sz="2600" dirty="0"/>
              <a:t>, </a:t>
            </a:r>
            <a:r>
              <a:rPr lang="en-US" sz="2600" dirty="0" err="1"/>
              <a:t>vì</a:t>
            </a:r>
            <a:r>
              <a:rPr lang="en-US" sz="2600" dirty="0"/>
              <a:t> </a:t>
            </a:r>
            <a:r>
              <a:rPr lang="en-US" sz="2600" dirty="0" err="1"/>
              <a:t>Nhân</a:t>
            </a:r>
            <a:r>
              <a:rPr lang="en-US" sz="2600" dirty="0"/>
              <a:t> </a:t>
            </a:r>
            <a:r>
              <a:rPr lang="en-US" sz="2600" dirty="0" err="1"/>
              <a:t>dân</a:t>
            </a:r>
            <a:r>
              <a:rPr lang="en-US" sz="2600" dirty="0"/>
              <a:t> </a:t>
            </a:r>
            <a:r>
              <a:rPr lang="en-US" sz="2600" dirty="0" err="1"/>
              <a:t>dưới</a:t>
            </a:r>
            <a:r>
              <a:rPr lang="en-US" sz="2600" dirty="0"/>
              <a:t> </a:t>
            </a:r>
            <a:r>
              <a:rPr lang="en-US" sz="2600" dirty="0" err="1"/>
              <a:t>sự</a:t>
            </a:r>
            <a:r>
              <a:rPr lang="en-US" sz="2600" dirty="0"/>
              <a:t> </a:t>
            </a:r>
            <a:r>
              <a:rPr lang="en-US" sz="2600" dirty="0" err="1"/>
              <a:t>lãnh</a:t>
            </a:r>
            <a:r>
              <a:rPr lang="en-US" sz="2600" dirty="0"/>
              <a:t> </a:t>
            </a:r>
            <a:r>
              <a:rPr lang="en-US" sz="2600" dirty="0" err="1"/>
              <a:t>đạo</a:t>
            </a:r>
            <a:r>
              <a:rPr lang="en-US" sz="2600" dirty="0"/>
              <a:t> </a:t>
            </a:r>
            <a:r>
              <a:rPr lang="en-US" sz="2600" dirty="0" err="1"/>
              <a:t>của</a:t>
            </a:r>
            <a:r>
              <a:rPr lang="en-US" sz="2600" dirty="0"/>
              <a:t> </a:t>
            </a:r>
            <a:r>
              <a:rPr lang="en-US" sz="2600" dirty="0" err="1"/>
              <a:t>Đảng</a:t>
            </a:r>
            <a:r>
              <a:rPr lang="en-US" sz="2600" dirty="0"/>
              <a:t>. </a:t>
            </a:r>
            <a:r>
              <a:rPr lang="en-US" sz="2600" dirty="0" err="1"/>
              <a:t>Hệ</a:t>
            </a:r>
            <a:r>
              <a:rPr lang="en-US" sz="2600" dirty="0"/>
              <a:t> </a:t>
            </a:r>
            <a:r>
              <a:rPr lang="en-US" sz="2600" dirty="0" err="1"/>
              <a:t>thống</a:t>
            </a:r>
            <a:r>
              <a:rPr lang="en-US" sz="2600" dirty="0"/>
              <a:t> </a:t>
            </a:r>
            <a:r>
              <a:rPr lang="en-US" sz="2600" dirty="0" err="1"/>
              <a:t>văn</a:t>
            </a:r>
            <a:r>
              <a:rPr lang="en-US" sz="2600" dirty="0"/>
              <a:t> </a:t>
            </a:r>
            <a:r>
              <a:rPr lang="en-US" sz="2600" dirty="0" err="1"/>
              <a:t>bản</a:t>
            </a:r>
            <a:r>
              <a:rPr lang="en-US" sz="2600" dirty="0"/>
              <a:t> </a:t>
            </a:r>
            <a:r>
              <a:rPr lang="en-US" sz="2600" dirty="0" err="1"/>
              <a:t>quy</a:t>
            </a:r>
            <a:r>
              <a:rPr lang="en-US" sz="2600" dirty="0"/>
              <a:t> </a:t>
            </a:r>
            <a:r>
              <a:rPr lang="en-US" sz="2600" dirty="0" err="1"/>
              <a:t>phạm</a:t>
            </a:r>
            <a:r>
              <a:rPr lang="en-US" sz="2600" dirty="0"/>
              <a:t> </a:t>
            </a:r>
            <a:r>
              <a:rPr lang="en-US" sz="2600" dirty="0" err="1"/>
              <a:t>pháp</a:t>
            </a:r>
            <a:r>
              <a:rPr lang="en-US" sz="2600" dirty="0"/>
              <a:t> </a:t>
            </a:r>
            <a:r>
              <a:rPr lang="en-US" sz="2600" dirty="0" err="1"/>
              <a:t>luật</a:t>
            </a:r>
            <a:r>
              <a:rPr lang="en-US" sz="2600" dirty="0"/>
              <a:t> do </a:t>
            </a:r>
            <a:r>
              <a:rPr lang="en-US" sz="2600" dirty="0" err="1"/>
              <a:t>địa</a:t>
            </a:r>
            <a:r>
              <a:rPr lang="en-US" sz="2600" dirty="0"/>
              <a:t> </a:t>
            </a:r>
            <a:r>
              <a:rPr lang="en-US" sz="2600" dirty="0" err="1"/>
              <a:t>phương</a:t>
            </a:r>
            <a:r>
              <a:rPr lang="en-US" sz="2600" dirty="0"/>
              <a:t> ban </a:t>
            </a:r>
            <a:r>
              <a:rPr lang="en-US" sz="2600" dirty="0" err="1"/>
              <a:t>hành</a:t>
            </a:r>
            <a:r>
              <a:rPr lang="en-US" sz="2600" dirty="0"/>
              <a:t> </a:t>
            </a:r>
            <a:r>
              <a:rPr lang="en-US" sz="2600" dirty="0" err="1"/>
              <a:t>từng</a:t>
            </a:r>
            <a:r>
              <a:rPr lang="en-US" sz="2600" dirty="0"/>
              <a:t> </a:t>
            </a:r>
            <a:r>
              <a:rPr lang="en-US" sz="2600" dirty="0" err="1"/>
              <a:t>bước</a:t>
            </a:r>
            <a:r>
              <a:rPr lang="en-US" sz="2600" dirty="0"/>
              <a:t> </a:t>
            </a:r>
            <a:r>
              <a:rPr lang="en-US" sz="2600" dirty="0" err="1"/>
              <a:t>được</a:t>
            </a:r>
            <a:r>
              <a:rPr lang="en-US" sz="2600" dirty="0"/>
              <a:t> </a:t>
            </a:r>
            <a:r>
              <a:rPr lang="en-US" sz="2600" dirty="0" err="1"/>
              <a:t>hoàn</a:t>
            </a:r>
            <a:r>
              <a:rPr lang="en-US" sz="2600" dirty="0"/>
              <a:t> </a:t>
            </a:r>
            <a:r>
              <a:rPr lang="en-US" sz="2600" dirty="0" err="1"/>
              <a:t>thiện</a:t>
            </a:r>
            <a:r>
              <a:rPr lang="en-US" sz="2600" dirty="0"/>
              <a:t>, </a:t>
            </a:r>
            <a:r>
              <a:rPr lang="en-US" sz="2600" dirty="0" err="1"/>
              <a:t>phù</a:t>
            </a:r>
            <a:r>
              <a:rPr lang="en-US" sz="2600" dirty="0"/>
              <a:t> </a:t>
            </a:r>
            <a:r>
              <a:rPr lang="en-US" sz="2600" dirty="0" err="1"/>
              <a:t>hợp</a:t>
            </a:r>
            <a:r>
              <a:rPr lang="en-US" sz="2600" dirty="0"/>
              <a:t> </a:t>
            </a:r>
            <a:r>
              <a:rPr lang="en-US" sz="2600" dirty="0" err="1"/>
              <a:t>với</a:t>
            </a:r>
            <a:r>
              <a:rPr lang="en-US" sz="2600" dirty="0"/>
              <a:t> </a:t>
            </a:r>
            <a:r>
              <a:rPr lang="en-US" sz="2600" dirty="0" err="1"/>
              <a:t>quy</a:t>
            </a:r>
            <a:r>
              <a:rPr lang="en-US" sz="2600" dirty="0"/>
              <a:t> </a:t>
            </a:r>
            <a:r>
              <a:rPr lang="en-US" sz="2600" dirty="0" err="1"/>
              <a:t>định</a:t>
            </a:r>
            <a:r>
              <a:rPr lang="en-US" sz="2600" dirty="0"/>
              <a:t> </a:t>
            </a:r>
            <a:r>
              <a:rPr lang="en-US" sz="2600" dirty="0" err="1"/>
              <a:t>chung</a:t>
            </a:r>
            <a:r>
              <a:rPr lang="en-US" sz="2600" dirty="0"/>
              <a:t> </a:t>
            </a:r>
            <a:r>
              <a:rPr lang="en-US" sz="2600" dirty="0" err="1"/>
              <a:t>của</a:t>
            </a:r>
            <a:r>
              <a:rPr lang="en-US" sz="2600" dirty="0"/>
              <a:t> </a:t>
            </a:r>
            <a:r>
              <a:rPr lang="en-US" sz="2600" dirty="0" err="1"/>
              <a:t>pháp</a:t>
            </a:r>
            <a:r>
              <a:rPr lang="en-US" sz="2600" dirty="0"/>
              <a:t> </a:t>
            </a:r>
            <a:r>
              <a:rPr lang="en-US" sz="2600" dirty="0" err="1"/>
              <a:t>luật</a:t>
            </a:r>
            <a:r>
              <a:rPr lang="en-US" sz="2600" dirty="0"/>
              <a:t>, </a:t>
            </a:r>
            <a:r>
              <a:rPr lang="en-US" sz="2600" dirty="0" err="1"/>
              <a:t>phù</a:t>
            </a:r>
            <a:r>
              <a:rPr lang="en-US" sz="2600" dirty="0"/>
              <a:t> </a:t>
            </a:r>
            <a:r>
              <a:rPr lang="en-US" sz="2600" dirty="0" err="1"/>
              <a:t>hợp</a:t>
            </a:r>
            <a:r>
              <a:rPr lang="en-US" sz="2600" dirty="0"/>
              <a:t> </a:t>
            </a:r>
            <a:r>
              <a:rPr lang="en-US" sz="2600" dirty="0" err="1"/>
              <a:t>với</a:t>
            </a:r>
            <a:r>
              <a:rPr lang="en-US" sz="2600" dirty="0"/>
              <a:t> </a:t>
            </a:r>
            <a:r>
              <a:rPr lang="en-US" sz="2600" dirty="0" err="1"/>
              <a:t>thực</a:t>
            </a:r>
            <a:r>
              <a:rPr lang="en-US" sz="2600" dirty="0"/>
              <a:t> </a:t>
            </a:r>
            <a:r>
              <a:rPr lang="en-US" sz="2600" dirty="0" err="1"/>
              <a:t>tế</a:t>
            </a:r>
            <a:r>
              <a:rPr lang="en-US" sz="2600" dirty="0"/>
              <a:t> </a:t>
            </a:r>
            <a:r>
              <a:rPr lang="en-US" sz="2600" dirty="0" err="1"/>
              <a:t>địa</a:t>
            </a:r>
            <a:r>
              <a:rPr lang="en-US" sz="2600" dirty="0"/>
              <a:t> </a:t>
            </a:r>
            <a:r>
              <a:rPr lang="en-US" sz="2600" dirty="0" err="1"/>
              <a:t>phương</a:t>
            </a:r>
            <a:r>
              <a:rPr lang="en-US" sz="2600" dirty="0"/>
              <a:t>; </a:t>
            </a:r>
            <a:r>
              <a:rPr lang="en-US" sz="2600" dirty="0" err="1"/>
              <a:t>công</a:t>
            </a:r>
            <a:r>
              <a:rPr lang="en-US" sz="2600" dirty="0"/>
              <a:t> </a:t>
            </a:r>
            <a:r>
              <a:rPr lang="en-US" sz="2600" dirty="0" err="1"/>
              <a:t>tác</a:t>
            </a:r>
            <a:r>
              <a:rPr lang="en-US" sz="2600" dirty="0"/>
              <a:t> </a:t>
            </a:r>
            <a:r>
              <a:rPr lang="en-US" sz="2600" dirty="0" err="1"/>
              <a:t>xây</a:t>
            </a:r>
            <a:r>
              <a:rPr lang="en-US" sz="2600" dirty="0"/>
              <a:t> </a:t>
            </a:r>
            <a:r>
              <a:rPr lang="en-US" sz="2600" dirty="0" err="1"/>
              <a:t>dựng</a:t>
            </a:r>
            <a:r>
              <a:rPr lang="en-US" sz="2600" dirty="0"/>
              <a:t> </a:t>
            </a:r>
            <a:r>
              <a:rPr lang="en-US" sz="2600" dirty="0" err="1"/>
              <a:t>văn</a:t>
            </a:r>
            <a:r>
              <a:rPr lang="en-US" sz="2600" dirty="0"/>
              <a:t> </a:t>
            </a:r>
            <a:r>
              <a:rPr lang="en-US" sz="2600" dirty="0" err="1"/>
              <a:t>bản</a:t>
            </a:r>
            <a:r>
              <a:rPr lang="en-US" sz="2600" dirty="0"/>
              <a:t> </a:t>
            </a:r>
            <a:r>
              <a:rPr lang="en-US" sz="2600" dirty="0" err="1"/>
              <a:t>quy</a:t>
            </a:r>
            <a:r>
              <a:rPr lang="en-US" sz="2600" dirty="0"/>
              <a:t> </a:t>
            </a:r>
            <a:r>
              <a:rPr lang="en-US" sz="2600" dirty="0" err="1"/>
              <a:t>phạm</a:t>
            </a:r>
            <a:r>
              <a:rPr lang="en-US" sz="2600" dirty="0"/>
              <a:t> </a:t>
            </a:r>
            <a:r>
              <a:rPr lang="en-US" sz="2600" dirty="0" err="1"/>
              <a:t>pháp</a:t>
            </a:r>
            <a:r>
              <a:rPr lang="en-US" sz="2600" dirty="0"/>
              <a:t> </a:t>
            </a:r>
            <a:r>
              <a:rPr lang="en-US" sz="2600" dirty="0" err="1"/>
              <a:t>luật</a:t>
            </a:r>
            <a:r>
              <a:rPr lang="en-US" sz="2600" dirty="0"/>
              <a:t> </a:t>
            </a:r>
            <a:r>
              <a:rPr lang="en-US" sz="2600" dirty="0" err="1"/>
              <a:t>được</a:t>
            </a:r>
            <a:r>
              <a:rPr lang="en-US" sz="2600" dirty="0"/>
              <a:t> </a:t>
            </a:r>
            <a:r>
              <a:rPr lang="en-US" sz="2600" dirty="0" err="1"/>
              <a:t>nâng</a:t>
            </a:r>
            <a:r>
              <a:rPr lang="en-US" sz="2600" dirty="0"/>
              <a:t> </a:t>
            </a:r>
            <a:r>
              <a:rPr lang="en-US" sz="2600" dirty="0" err="1"/>
              <a:t>cao</a:t>
            </a:r>
            <a:r>
              <a:rPr lang="en-US" sz="2600" dirty="0"/>
              <a:t>, </a:t>
            </a:r>
            <a:r>
              <a:rPr lang="en-US" sz="2600" dirty="0" err="1"/>
              <a:t>việc</a:t>
            </a:r>
            <a:r>
              <a:rPr lang="en-US" sz="2600" dirty="0"/>
              <a:t> </a:t>
            </a:r>
            <a:r>
              <a:rPr lang="en-US" sz="2600" dirty="0" err="1"/>
              <a:t>triển</a:t>
            </a:r>
            <a:r>
              <a:rPr lang="en-US" sz="2600" dirty="0"/>
              <a:t> </a:t>
            </a:r>
            <a:r>
              <a:rPr lang="en-US" sz="2600" dirty="0" err="1"/>
              <a:t>khai</a:t>
            </a:r>
            <a:r>
              <a:rPr lang="en-US" sz="2600" dirty="0"/>
              <a:t> </a:t>
            </a:r>
            <a:r>
              <a:rPr lang="en-US" sz="2600" dirty="0" err="1"/>
              <a:t>và</a:t>
            </a:r>
            <a:r>
              <a:rPr lang="en-US" sz="2600" dirty="0"/>
              <a:t> </a:t>
            </a:r>
            <a:r>
              <a:rPr lang="en-US" sz="2600" dirty="0" err="1"/>
              <a:t>tổ</a:t>
            </a:r>
            <a:r>
              <a:rPr lang="en-US" sz="2600" dirty="0"/>
              <a:t> </a:t>
            </a:r>
            <a:r>
              <a:rPr lang="en-US" sz="2600" dirty="0" err="1"/>
              <a:t>chức</a:t>
            </a:r>
            <a:r>
              <a:rPr lang="en-US" sz="2600" dirty="0"/>
              <a:t> </a:t>
            </a:r>
            <a:r>
              <a:rPr lang="en-US" sz="2600" dirty="0" err="1"/>
              <a:t>thực</a:t>
            </a:r>
            <a:r>
              <a:rPr lang="en-US" sz="2600" dirty="0"/>
              <a:t> </a:t>
            </a:r>
            <a:r>
              <a:rPr lang="en-US" sz="2600" dirty="0" err="1"/>
              <a:t>hiện</a:t>
            </a:r>
            <a:r>
              <a:rPr lang="en-US" sz="2600" dirty="0"/>
              <a:t> </a:t>
            </a:r>
            <a:r>
              <a:rPr lang="en-US" sz="2600" dirty="0" err="1"/>
              <a:t>đáp</a:t>
            </a:r>
            <a:r>
              <a:rPr lang="en-US" sz="2600" dirty="0"/>
              <a:t> </a:t>
            </a:r>
            <a:r>
              <a:rPr lang="en-US" sz="2600" dirty="0" err="1"/>
              <a:t>ứng</a:t>
            </a:r>
            <a:r>
              <a:rPr lang="en-US" sz="2600" dirty="0"/>
              <a:t> </a:t>
            </a:r>
            <a:r>
              <a:rPr lang="en-US" sz="2600" dirty="0" err="1"/>
              <a:t>yêu</a:t>
            </a:r>
            <a:r>
              <a:rPr lang="en-US" sz="2600" dirty="0"/>
              <a:t> </a:t>
            </a:r>
            <a:r>
              <a:rPr lang="en-US" sz="2600" dirty="0" err="1"/>
              <a:t>cầu</a:t>
            </a:r>
            <a:r>
              <a:rPr lang="en-US" sz="2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35977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28725"/>
            <a:ext cx="9144000" cy="5629275"/>
          </a:xfr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446088" algn="just">
              <a:buNone/>
            </a:pPr>
            <a:r>
              <a:rPr lang="en-US" sz="2600" dirty="0" err="1"/>
              <a:t>Hệ</a:t>
            </a:r>
            <a:r>
              <a:rPr lang="en-US" sz="2600" dirty="0"/>
              <a:t> </a:t>
            </a:r>
            <a:r>
              <a:rPr lang="en-US" sz="2600" dirty="0" err="1"/>
              <a:t>thống</a:t>
            </a:r>
            <a:r>
              <a:rPr lang="en-US" sz="2600" dirty="0"/>
              <a:t> </a:t>
            </a:r>
            <a:r>
              <a:rPr lang="en-US" sz="2600" dirty="0" err="1"/>
              <a:t>chính</a:t>
            </a:r>
            <a:r>
              <a:rPr lang="en-US" sz="2600" dirty="0"/>
              <a:t> </a:t>
            </a:r>
            <a:r>
              <a:rPr lang="en-US" sz="2600" dirty="0" err="1"/>
              <a:t>trị</a:t>
            </a:r>
            <a:r>
              <a:rPr lang="en-US" sz="2600" dirty="0"/>
              <a:t> </a:t>
            </a:r>
            <a:r>
              <a:rPr lang="en-US" sz="2600" dirty="0" err="1"/>
              <a:t>không</a:t>
            </a:r>
            <a:r>
              <a:rPr lang="en-US" sz="2600" dirty="0"/>
              <a:t> </a:t>
            </a:r>
            <a:r>
              <a:rPr lang="en-US" sz="2600" dirty="0" err="1"/>
              <a:t>ngừng</a:t>
            </a:r>
            <a:r>
              <a:rPr lang="en-US" sz="2600" dirty="0"/>
              <a:t> </a:t>
            </a:r>
            <a:r>
              <a:rPr lang="en-US" sz="2600" dirty="0" err="1"/>
              <a:t>được</a:t>
            </a:r>
            <a:r>
              <a:rPr lang="en-US" sz="2600" dirty="0"/>
              <a:t> </a:t>
            </a:r>
            <a:r>
              <a:rPr lang="en-US" sz="2600" dirty="0" err="1"/>
              <a:t>củng</a:t>
            </a:r>
            <a:r>
              <a:rPr lang="en-US" sz="2600" dirty="0"/>
              <a:t> </a:t>
            </a:r>
            <a:r>
              <a:rPr lang="en-US" sz="2600" dirty="0" err="1"/>
              <a:t>cố</a:t>
            </a:r>
            <a:r>
              <a:rPr lang="en-US" sz="2600" dirty="0"/>
              <a:t>, </a:t>
            </a:r>
            <a:r>
              <a:rPr lang="en-US" sz="2600" dirty="0" err="1"/>
              <a:t>kiện</a:t>
            </a:r>
            <a:r>
              <a:rPr lang="en-US" sz="2600" dirty="0"/>
              <a:t> </a:t>
            </a:r>
            <a:r>
              <a:rPr lang="en-US" sz="2600" dirty="0" err="1"/>
              <a:t>toàn</a:t>
            </a:r>
            <a:r>
              <a:rPr lang="en-US" sz="2600" dirty="0"/>
              <a:t> </a:t>
            </a:r>
            <a:r>
              <a:rPr lang="en-US" sz="2600" dirty="0" err="1"/>
              <a:t>và</a:t>
            </a:r>
            <a:r>
              <a:rPr lang="en-US" sz="2600" dirty="0"/>
              <a:t> </a:t>
            </a:r>
            <a:r>
              <a:rPr lang="en-US" sz="2600" dirty="0" err="1"/>
              <a:t>nâng</a:t>
            </a:r>
            <a:r>
              <a:rPr lang="en-US" sz="2600" dirty="0"/>
              <a:t> </a:t>
            </a:r>
            <a:r>
              <a:rPr lang="en-US" sz="2600" dirty="0" err="1"/>
              <a:t>cao</a:t>
            </a:r>
            <a:r>
              <a:rPr lang="en-US" sz="2600" dirty="0"/>
              <a:t> </a:t>
            </a:r>
            <a:r>
              <a:rPr lang="en-US" sz="2600" dirty="0" err="1"/>
              <a:t>chất</a:t>
            </a:r>
            <a:r>
              <a:rPr lang="en-US" sz="2600" dirty="0"/>
              <a:t> </a:t>
            </a:r>
            <a:r>
              <a:rPr lang="en-US" sz="2600" dirty="0" err="1"/>
              <a:t>lượng</a:t>
            </a:r>
            <a:r>
              <a:rPr lang="en-US" sz="2600" dirty="0"/>
              <a:t> </a:t>
            </a:r>
            <a:r>
              <a:rPr lang="en-US" sz="2600" dirty="0" err="1"/>
              <a:t>hoạt</a:t>
            </a:r>
            <a:r>
              <a:rPr lang="en-US" sz="2600" dirty="0"/>
              <a:t> </a:t>
            </a:r>
            <a:r>
              <a:rPr lang="en-US" sz="2600" dirty="0" err="1"/>
              <a:t>động</a:t>
            </a:r>
            <a:r>
              <a:rPr lang="en-US" sz="2600" dirty="0"/>
              <a:t>. </a:t>
            </a:r>
            <a:r>
              <a:rPr lang="en-US" sz="2600" dirty="0" err="1"/>
              <a:t>Chất</a:t>
            </a:r>
            <a:r>
              <a:rPr lang="en-US" sz="2600" dirty="0"/>
              <a:t> </a:t>
            </a:r>
            <a:r>
              <a:rPr lang="en-US" sz="2600" dirty="0" err="1"/>
              <a:t>lượngđội</a:t>
            </a:r>
            <a:r>
              <a:rPr lang="en-US" sz="2600" dirty="0"/>
              <a:t> </a:t>
            </a:r>
            <a:r>
              <a:rPr lang="en-US" sz="2600" dirty="0" err="1"/>
              <a:t>ngũ</a:t>
            </a:r>
            <a:r>
              <a:rPr lang="en-US" sz="2600" dirty="0"/>
              <a:t> </a:t>
            </a:r>
            <a:r>
              <a:rPr lang="en-US" sz="2600" dirty="0" err="1"/>
              <a:t>cán</a:t>
            </a:r>
            <a:r>
              <a:rPr lang="en-US" sz="2600" dirty="0"/>
              <a:t> </a:t>
            </a:r>
            <a:r>
              <a:rPr lang="en-US" sz="2600" dirty="0" err="1"/>
              <a:t>bộ</a:t>
            </a:r>
            <a:r>
              <a:rPr lang="en-US" sz="2600" dirty="0"/>
              <a:t>, </a:t>
            </a:r>
            <a:r>
              <a:rPr lang="en-US" sz="2600" dirty="0" err="1"/>
              <a:t>công</a:t>
            </a:r>
            <a:r>
              <a:rPr lang="en-US" sz="2600" dirty="0"/>
              <a:t> </a:t>
            </a:r>
            <a:r>
              <a:rPr lang="en-US" sz="2600" dirty="0" err="1"/>
              <a:t>chức</a:t>
            </a:r>
            <a:r>
              <a:rPr lang="en-US" sz="2600" dirty="0"/>
              <a:t>, </a:t>
            </a:r>
            <a:r>
              <a:rPr lang="en-US" sz="2600" dirty="0" err="1"/>
              <a:t>viên</a:t>
            </a:r>
            <a:r>
              <a:rPr lang="en-US" sz="2600" dirty="0"/>
              <a:t> </a:t>
            </a:r>
            <a:r>
              <a:rPr lang="en-US" sz="2600" dirty="0" err="1"/>
              <a:t>chức</a:t>
            </a:r>
            <a:r>
              <a:rPr lang="en-US" sz="2600" dirty="0"/>
              <a:t> </a:t>
            </a:r>
            <a:r>
              <a:rPr lang="en-US" sz="2600" dirty="0" err="1"/>
              <a:t>từ</a:t>
            </a:r>
            <a:r>
              <a:rPr lang="en-US" sz="2600" dirty="0"/>
              <a:t> </a:t>
            </a:r>
            <a:r>
              <a:rPr lang="en-US" sz="2600" dirty="0" err="1"/>
              <a:t>tỉnh</a:t>
            </a:r>
            <a:r>
              <a:rPr lang="en-US" sz="2600" dirty="0"/>
              <a:t> </a:t>
            </a:r>
            <a:r>
              <a:rPr lang="en-US" sz="2600" dirty="0" err="1"/>
              <a:t>đến</a:t>
            </a:r>
            <a:r>
              <a:rPr lang="en-US" sz="2600" dirty="0"/>
              <a:t> </a:t>
            </a:r>
            <a:r>
              <a:rPr lang="en-US" sz="2600" dirty="0" err="1"/>
              <a:t>cơ</a:t>
            </a:r>
            <a:r>
              <a:rPr lang="en-US" sz="2600" dirty="0"/>
              <a:t> </a:t>
            </a:r>
            <a:r>
              <a:rPr lang="en-US" sz="2600" dirty="0" err="1"/>
              <a:t>sở</a:t>
            </a:r>
            <a:r>
              <a:rPr lang="en-US" sz="2600" dirty="0"/>
              <a:t> </a:t>
            </a:r>
            <a:r>
              <a:rPr lang="en-US" sz="2600" dirty="0" err="1"/>
              <a:t>ngày</a:t>
            </a:r>
            <a:r>
              <a:rPr lang="en-US" sz="2600" dirty="0"/>
              <a:t> </a:t>
            </a:r>
            <a:r>
              <a:rPr lang="en-US" sz="2600" dirty="0" err="1"/>
              <a:t>càng</a:t>
            </a:r>
            <a:r>
              <a:rPr lang="en-US" sz="2600" dirty="0"/>
              <a:t> </a:t>
            </a:r>
            <a:r>
              <a:rPr lang="en-US" sz="2600" dirty="0" err="1"/>
              <a:t>được</a:t>
            </a:r>
            <a:r>
              <a:rPr lang="en-US" sz="2600" dirty="0"/>
              <a:t> </a:t>
            </a:r>
            <a:r>
              <a:rPr lang="en-US" sz="2600" dirty="0" err="1"/>
              <a:t>nâng</a:t>
            </a:r>
            <a:r>
              <a:rPr lang="en-US" sz="2600" dirty="0"/>
              <a:t> </a:t>
            </a:r>
            <a:r>
              <a:rPr lang="en-US" sz="2600" dirty="0" err="1"/>
              <a:t>cao</a:t>
            </a:r>
            <a:r>
              <a:rPr lang="en-US" sz="2600" dirty="0"/>
              <a:t>. </a:t>
            </a:r>
            <a:r>
              <a:rPr lang="en-US" sz="2600" dirty="0" err="1"/>
              <a:t>Phương</a:t>
            </a:r>
            <a:r>
              <a:rPr lang="en-US" sz="2600" dirty="0"/>
              <a:t> </a:t>
            </a:r>
            <a:r>
              <a:rPr lang="en-US" sz="2600" dirty="0" err="1"/>
              <a:t>thức</a:t>
            </a:r>
            <a:r>
              <a:rPr lang="en-US" sz="2600" dirty="0"/>
              <a:t> </a:t>
            </a:r>
            <a:r>
              <a:rPr lang="en-US" sz="2600" dirty="0" err="1"/>
              <a:t>lãnh</a:t>
            </a:r>
            <a:r>
              <a:rPr lang="en-US" sz="2600" dirty="0"/>
              <a:t> </a:t>
            </a:r>
            <a:r>
              <a:rPr lang="en-US" sz="2600" dirty="0" err="1"/>
              <a:t>đạo</a:t>
            </a:r>
            <a:r>
              <a:rPr lang="en-US" sz="2600" dirty="0"/>
              <a:t> </a:t>
            </a:r>
            <a:r>
              <a:rPr lang="en-US" sz="2600" dirty="0" err="1"/>
              <a:t>của</a:t>
            </a:r>
            <a:r>
              <a:rPr lang="en-US" sz="2600" dirty="0"/>
              <a:t> </a:t>
            </a:r>
            <a:r>
              <a:rPr lang="en-US" sz="2600" dirty="0" err="1"/>
              <a:t>Tỉnh</a:t>
            </a:r>
            <a:r>
              <a:rPr lang="en-US" sz="2600" dirty="0"/>
              <a:t> </a:t>
            </a:r>
            <a:r>
              <a:rPr lang="en-US" sz="2600" dirty="0" err="1"/>
              <a:t>ủy</a:t>
            </a:r>
            <a:r>
              <a:rPr lang="en-US" sz="2600" dirty="0"/>
              <a:t> </a:t>
            </a:r>
            <a:r>
              <a:rPr lang="en-US" sz="2600" dirty="0" err="1"/>
              <a:t>có</a:t>
            </a:r>
            <a:r>
              <a:rPr lang="en-US" sz="2600" dirty="0"/>
              <a:t> </a:t>
            </a:r>
            <a:r>
              <a:rPr lang="en-US" sz="2600" dirty="0" err="1"/>
              <a:t>nhiều</a:t>
            </a:r>
            <a:r>
              <a:rPr lang="en-US" sz="2600" dirty="0"/>
              <a:t> </a:t>
            </a:r>
            <a:r>
              <a:rPr lang="en-US" sz="2600" dirty="0" err="1"/>
              <a:t>đổi</a:t>
            </a:r>
            <a:r>
              <a:rPr lang="en-US" sz="2600" dirty="0"/>
              <a:t> </a:t>
            </a:r>
            <a:r>
              <a:rPr lang="en-US" sz="2600" dirty="0" err="1"/>
              <a:t>mới</a:t>
            </a:r>
            <a:r>
              <a:rPr lang="en-US" sz="2600" dirty="0"/>
              <a:t>; </a:t>
            </a:r>
            <a:r>
              <a:rPr lang="en-US" sz="2600" dirty="0" err="1"/>
              <a:t>tổ</a:t>
            </a:r>
            <a:r>
              <a:rPr lang="en-US" sz="2600" dirty="0"/>
              <a:t> </a:t>
            </a:r>
            <a:r>
              <a:rPr lang="en-US" sz="2600" dirty="0" err="1"/>
              <a:t>chức</a:t>
            </a:r>
            <a:r>
              <a:rPr lang="en-US" sz="2600" dirty="0"/>
              <a:t> </a:t>
            </a:r>
            <a:r>
              <a:rPr lang="en-US" sz="2600" dirty="0" err="1"/>
              <a:t>và</a:t>
            </a:r>
            <a:r>
              <a:rPr lang="en-US" sz="2600" dirty="0"/>
              <a:t> </a:t>
            </a:r>
            <a:r>
              <a:rPr lang="en-US" sz="2600" dirty="0" err="1"/>
              <a:t>hoạt</a:t>
            </a:r>
            <a:r>
              <a:rPr lang="en-US" sz="2600" dirty="0"/>
              <a:t> </a:t>
            </a:r>
            <a:r>
              <a:rPr lang="en-US" sz="2600" dirty="0" err="1"/>
              <a:t>động</a:t>
            </a:r>
            <a:r>
              <a:rPr lang="en-US" sz="2600" dirty="0"/>
              <a:t> </a:t>
            </a:r>
            <a:r>
              <a:rPr lang="en-US" sz="2600" dirty="0" err="1"/>
              <a:t>của</a:t>
            </a:r>
            <a:r>
              <a:rPr lang="en-US" sz="2600" dirty="0"/>
              <a:t> </a:t>
            </a:r>
            <a:r>
              <a:rPr lang="en-US" sz="2600" dirty="0" err="1"/>
              <a:t>hội</a:t>
            </a:r>
            <a:r>
              <a:rPr lang="en-US" sz="2600" dirty="0"/>
              <a:t> </a:t>
            </a:r>
            <a:r>
              <a:rPr lang="en-US" sz="2600" dirty="0" err="1"/>
              <a:t>đồng</a:t>
            </a:r>
            <a:r>
              <a:rPr lang="en-US" sz="2600" dirty="0"/>
              <a:t> </a:t>
            </a:r>
            <a:r>
              <a:rPr lang="en-US" sz="2600" dirty="0" err="1"/>
              <a:t>nhân</a:t>
            </a:r>
            <a:r>
              <a:rPr lang="en-US" sz="2600" dirty="0"/>
              <a:t> </a:t>
            </a:r>
            <a:r>
              <a:rPr lang="en-US" sz="2600" dirty="0" err="1"/>
              <a:t>dân</a:t>
            </a:r>
            <a:r>
              <a:rPr lang="en-US" sz="2600" dirty="0"/>
              <a:t>, </a:t>
            </a:r>
            <a:r>
              <a:rPr lang="en-US" sz="2600" dirty="0" err="1"/>
              <a:t>ủy</a:t>
            </a:r>
            <a:r>
              <a:rPr lang="en-US" sz="2600" dirty="0"/>
              <a:t> ban </a:t>
            </a:r>
            <a:r>
              <a:rPr lang="en-US" sz="2600" dirty="0" err="1"/>
              <a:t>nhân</a:t>
            </a:r>
            <a:r>
              <a:rPr lang="en-US" sz="2600" dirty="0"/>
              <a:t> </a:t>
            </a:r>
            <a:r>
              <a:rPr lang="en-US" sz="2600" dirty="0" err="1"/>
              <a:t>dân</a:t>
            </a:r>
            <a:r>
              <a:rPr lang="en-US" sz="2600" dirty="0"/>
              <a:t> </a:t>
            </a:r>
            <a:r>
              <a:rPr lang="en-US" sz="2600" dirty="0" err="1"/>
              <a:t>các</a:t>
            </a:r>
            <a:r>
              <a:rPr lang="en-US" sz="2600" dirty="0"/>
              <a:t> </a:t>
            </a:r>
            <a:r>
              <a:rPr lang="en-US" sz="2600" dirty="0" err="1"/>
              <a:t>cấp</a:t>
            </a:r>
            <a:r>
              <a:rPr lang="en-US" sz="2600" dirty="0"/>
              <a:t> </a:t>
            </a:r>
            <a:r>
              <a:rPr lang="en-US" sz="2600" dirty="0" err="1"/>
              <a:t>có</a:t>
            </a:r>
            <a:r>
              <a:rPr lang="en-US" sz="2600" dirty="0"/>
              <a:t> </a:t>
            </a:r>
            <a:r>
              <a:rPr lang="en-US" sz="2600" dirty="0" err="1"/>
              <a:t>chuyển</a:t>
            </a:r>
            <a:r>
              <a:rPr lang="en-US" sz="2600" dirty="0"/>
              <a:t> </a:t>
            </a:r>
            <a:r>
              <a:rPr lang="en-US" sz="2600" dirty="0" err="1"/>
              <a:t>biến</a:t>
            </a:r>
            <a:r>
              <a:rPr lang="en-US" sz="2600" dirty="0"/>
              <a:t> </a:t>
            </a:r>
            <a:r>
              <a:rPr lang="en-US" sz="2600" dirty="0" err="1"/>
              <a:t>tích</a:t>
            </a:r>
            <a:r>
              <a:rPr lang="en-US" sz="2600" dirty="0"/>
              <a:t> </a:t>
            </a:r>
            <a:r>
              <a:rPr lang="en-US" sz="2600" dirty="0" err="1"/>
              <a:t>cực</a:t>
            </a:r>
            <a:r>
              <a:rPr lang="en-US" sz="2600" dirty="0"/>
              <a:t>. </a:t>
            </a:r>
            <a:r>
              <a:rPr lang="en-US" sz="2600" dirty="0" err="1"/>
              <a:t>Cơ</a:t>
            </a:r>
            <a:r>
              <a:rPr lang="en-US" sz="2600" dirty="0"/>
              <a:t> </a:t>
            </a:r>
            <a:r>
              <a:rPr lang="en-US" sz="2600" dirty="0" err="1"/>
              <a:t>cấu</a:t>
            </a:r>
            <a:r>
              <a:rPr lang="en-US" sz="2600" dirty="0"/>
              <a:t> </a:t>
            </a:r>
            <a:r>
              <a:rPr lang="en-US" sz="2600" dirty="0" err="1"/>
              <a:t>tổ</a:t>
            </a:r>
            <a:r>
              <a:rPr lang="en-US" sz="2600" dirty="0"/>
              <a:t> </a:t>
            </a:r>
            <a:r>
              <a:rPr lang="en-US" sz="2600" dirty="0" err="1"/>
              <a:t>chức</a:t>
            </a:r>
            <a:r>
              <a:rPr lang="en-US" sz="2600" dirty="0"/>
              <a:t> </a:t>
            </a:r>
            <a:r>
              <a:rPr lang="en-US" sz="2600" dirty="0" err="1"/>
              <a:t>bộ</a:t>
            </a:r>
            <a:r>
              <a:rPr lang="en-US" sz="2600" dirty="0"/>
              <a:t> </a:t>
            </a:r>
            <a:r>
              <a:rPr lang="en-US" sz="2600" dirty="0" err="1"/>
              <a:t>máy</a:t>
            </a:r>
            <a:r>
              <a:rPr lang="en-US" sz="2600" dirty="0"/>
              <a:t> </a:t>
            </a:r>
            <a:r>
              <a:rPr lang="en-US" sz="2600" dirty="0" err="1"/>
              <a:t>bên</a:t>
            </a:r>
            <a:r>
              <a:rPr lang="en-US" sz="2600" dirty="0"/>
              <a:t> </a:t>
            </a:r>
            <a:r>
              <a:rPr lang="en-US" sz="2600" dirty="0" err="1"/>
              <a:t>trong</a:t>
            </a:r>
            <a:r>
              <a:rPr lang="en-US" sz="2600" dirty="0"/>
              <a:t> </a:t>
            </a:r>
            <a:r>
              <a:rPr lang="en-US" sz="2600" dirty="0" err="1"/>
              <a:t>các</a:t>
            </a:r>
            <a:r>
              <a:rPr lang="en-US" sz="2600" dirty="0"/>
              <a:t> </a:t>
            </a:r>
            <a:r>
              <a:rPr lang="en-US" sz="2600" dirty="0" err="1"/>
              <a:t>cơ</a:t>
            </a:r>
            <a:r>
              <a:rPr lang="en-US" sz="2600" dirty="0"/>
              <a:t> </a:t>
            </a:r>
            <a:r>
              <a:rPr lang="en-US" sz="2600" dirty="0" err="1"/>
              <a:t>quan</a:t>
            </a:r>
            <a:r>
              <a:rPr lang="en-US" sz="2600" dirty="0"/>
              <a:t> </a:t>
            </a:r>
            <a:r>
              <a:rPr lang="en-US" sz="2600" dirty="0" err="1"/>
              <a:t>chuyển</a:t>
            </a:r>
            <a:r>
              <a:rPr lang="en-US" sz="2600" dirty="0"/>
              <a:t> </a:t>
            </a:r>
            <a:r>
              <a:rPr lang="en-US" sz="2600" dirty="0" err="1"/>
              <a:t>môn</a:t>
            </a:r>
            <a:r>
              <a:rPr lang="en-US" sz="2600" dirty="0"/>
              <a:t> </a:t>
            </a:r>
            <a:r>
              <a:rPr lang="en-US" sz="2600" dirty="0" err="1"/>
              <a:t>cấp</a:t>
            </a:r>
            <a:r>
              <a:rPr lang="en-US" sz="2600" dirty="0"/>
              <a:t> </a:t>
            </a:r>
            <a:r>
              <a:rPr lang="en-US" sz="2600" dirty="0" err="1"/>
              <a:t>tỉnh</a:t>
            </a:r>
            <a:r>
              <a:rPr lang="en-US" sz="2600" dirty="0"/>
              <a:t>, </a:t>
            </a:r>
            <a:r>
              <a:rPr lang="en-US" sz="2600" dirty="0" err="1"/>
              <a:t>các</a:t>
            </a:r>
            <a:r>
              <a:rPr lang="en-US" sz="2600" dirty="0"/>
              <a:t> </a:t>
            </a:r>
            <a:r>
              <a:rPr lang="en-US" sz="2600" dirty="0" err="1"/>
              <a:t>cơ</a:t>
            </a:r>
            <a:r>
              <a:rPr lang="en-US" sz="2600" dirty="0"/>
              <a:t> </a:t>
            </a:r>
            <a:r>
              <a:rPr lang="en-US" sz="2600" dirty="0" err="1"/>
              <a:t>quan</a:t>
            </a:r>
            <a:r>
              <a:rPr lang="en-US" sz="2600" dirty="0"/>
              <a:t> </a:t>
            </a:r>
            <a:r>
              <a:rPr lang="en-US" sz="2600" dirty="0" err="1"/>
              <a:t>tham</a:t>
            </a:r>
            <a:r>
              <a:rPr lang="en-US" sz="2600" dirty="0"/>
              <a:t> </a:t>
            </a:r>
            <a:r>
              <a:rPr lang="en-US" sz="2600" dirty="0" err="1"/>
              <a:t>mưu</a:t>
            </a:r>
            <a:r>
              <a:rPr lang="en-US" sz="2600" dirty="0"/>
              <a:t>, </a:t>
            </a:r>
            <a:r>
              <a:rPr lang="en-US" sz="2600" dirty="0" err="1"/>
              <a:t>giúp</a:t>
            </a:r>
            <a:r>
              <a:rPr lang="en-US" sz="2600" dirty="0"/>
              <a:t> </a:t>
            </a:r>
            <a:r>
              <a:rPr lang="en-US" sz="2600" dirty="0" err="1"/>
              <a:t>việc</a:t>
            </a:r>
            <a:r>
              <a:rPr lang="en-US" sz="2600" dirty="0"/>
              <a:t> </a:t>
            </a:r>
            <a:r>
              <a:rPr lang="en-US" sz="2600" dirty="0" err="1"/>
              <a:t>cấp</a:t>
            </a:r>
            <a:r>
              <a:rPr lang="en-US" sz="2600" dirty="0"/>
              <a:t> </a:t>
            </a:r>
            <a:r>
              <a:rPr lang="en-US" sz="2600" dirty="0" err="1"/>
              <a:t>ủy</a:t>
            </a:r>
            <a:r>
              <a:rPr lang="en-US" sz="2600" dirty="0"/>
              <a:t> </a:t>
            </a:r>
            <a:r>
              <a:rPr lang="en-US" sz="2600" dirty="0" err="1"/>
              <a:t>được</a:t>
            </a:r>
            <a:r>
              <a:rPr lang="en-US" sz="2600" dirty="0"/>
              <a:t> </a:t>
            </a:r>
            <a:r>
              <a:rPr lang="en-US" sz="2600" dirty="0" err="1"/>
              <a:t>sắp</a:t>
            </a:r>
            <a:r>
              <a:rPr lang="en-US" sz="2600" dirty="0"/>
              <a:t> </a:t>
            </a:r>
            <a:r>
              <a:rPr lang="en-US" sz="2600" dirty="0" err="1"/>
              <a:t>xếp</a:t>
            </a:r>
            <a:r>
              <a:rPr lang="en-US" sz="2600" dirty="0"/>
              <a:t> </a:t>
            </a:r>
            <a:r>
              <a:rPr lang="en-US" sz="2600" dirty="0" err="1"/>
              <a:t>tinh</a:t>
            </a:r>
            <a:r>
              <a:rPr lang="en-US" sz="2600" dirty="0"/>
              <a:t> </a:t>
            </a:r>
            <a:r>
              <a:rPr lang="en-US" sz="2600" dirty="0" err="1"/>
              <a:t>gọn</a:t>
            </a:r>
            <a:r>
              <a:rPr lang="en-US" sz="2600" dirty="0"/>
              <a:t>, </a:t>
            </a:r>
            <a:r>
              <a:rPr lang="en-US" sz="2600" dirty="0" err="1"/>
              <a:t>từng</a:t>
            </a:r>
            <a:r>
              <a:rPr lang="en-US" sz="2600" dirty="0"/>
              <a:t> </a:t>
            </a:r>
            <a:r>
              <a:rPr lang="en-US" sz="2600" dirty="0" err="1"/>
              <a:t>bước</a:t>
            </a:r>
            <a:r>
              <a:rPr lang="en-US" sz="2600" dirty="0"/>
              <a:t> </a:t>
            </a:r>
            <a:r>
              <a:rPr lang="en-US" sz="2600" dirty="0" err="1"/>
              <a:t>chuẩn</a:t>
            </a:r>
            <a:r>
              <a:rPr lang="en-US" sz="2600" dirty="0"/>
              <a:t> </a:t>
            </a:r>
            <a:r>
              <a:rPr lang="en-US" sz="2600" dirty="0" err="1"/>
              <a:t>hóa</a:t>
            </a:r>
            <a:r>
              <a:rPr lang="en-US" sz="2600" dirty="0"/>
              <a:t> </a:t>
            </a:r>
            <a:r>
              <a:rPr lang="en-US" sz="2600" dirty="0" err="1"/>
              <a:t>chức</a:t>
            </a:r>
            <a:r>
              <a:rPr lang="en-US" sz="2600" dirty="0"/>
              <a:t> </a:t>
            </a:r>
            <a:r>
              <a:rPr lang="en-US" sz="2600" dirty="0" err="1"/>
              <a:t>năng</a:t>
            </a:r>
            <a:r>
              <a:rPr lang="en-US" sz="2600" dirty="0"/>
              <a:t>, </a:t>
            </a:r>
            <a:r>
              <a:rPr lang="en-US" sz="2600" dirty="0" err="1"/>
              <a:t>nhiệm</a:t>
            </a:r>
            <a:r>
              <a:rPr lang="en-US" sz="2600" dirty="0"/>
              <a:t> </a:t>
            </a:r>
            <a:r>
              <a:rPr lang="en-US" sz="2600" dirty="0" err="1"/>
              <a:t>vụ</a:t>
            </a:r>
            <a:r>
              <a:rPr lang="en-US" sz="2600" dirty="0"/>
              <a:t> </a:t>
            </a:r>
            <a:r>
              <a:rPr lang="en-US" sz="2600" dirty="0" err="1"/>
              <a:t>và</a:t>
            </a:r>
            <a:r>
              <a:rPr lang="en-US" sz="2600" dirty="0"/>
              <a:t> </a:t>
            </a:r>
            <a:r>
              <a:rPr lang="en-US" sz="2600" dirty="0" err="1"/>
              <a:t>giảm</a:t>
            </a:r>
            <a:r>
              <a:rPr lang="en-US" sz="2600" dirty="0"/>
              <a:t> </a:t>
            </a:r>
            <a:r>
              <a:rPr lang="en-US" sz="2600" dirty="0" err="1"/>
              <a:t>biên</a:t>
            </a:r>
            <a:r>
              <a:rPr lang="en-US" sz="2600" dirty="0"/>
              <a:t> </a:t>
            </a:r>
            <a:r>
              <a:rPr lang="en-US" sz="2600" dirty="0" err="1"/>
              <a:t>chế</a:t>
            </a:r>
            <a:r>
              <a:rPr lang="en-US" sz="2600" dirty="0"/>
              <a:t> </a:t>
            </a:r>
            <a:r>
              <a:rPr lang="en-US" sz="2600" dirty="0" err="1"/>
              <a:t>phù</a:t>
            </a:r>
            <a:r>
              <a:rPr lang="en-US" sz="2600" dirty="0"/>
              <a:t> </a:t>
            </a:r>
            <a:r>
              <a:rPr lang="en-US" sz="2600" dirty="0" err="1"/>
              <a:t>hợp</a:t>
            </a:r>
            <a:r>
              <a:rPr lang="en-US" sz="2600" dirty="0"/>
              <a:t>. </a:t>
            </a:r>
            <a:r>
              <a:rPr lang="en-US" sz="2600" dirty="0" err="1"/>
              <a:t>Công</a:t>
            </a:r>
            <a:r>
              <a:rPr lang="en-US" sz="2600" dirty="0"/>
              <a:t> </a:t>
            </a:r>
            <a:r>
              <a:rPr lang="en-US" sz="2600" dirty="0" err="1"/>
              <a:t>tác</a:t>
            </a:r>
            <a:r>
              <a:rPr lang="en-US" sz="2600" dirty="0"/>
              <a:t> </a:t>
            </a:r>
            <a:r>
              <a:rPr lang="en-US" sz="2600" dirty="0" err="1"/>
              <a:t>dân</a:t>
            </a:r>
            <a:r>
              <a:rPr lang="en-US" sz="2600" dirty="0"/>
              <a:t> </a:t>
            </a:r>
            <a:r>
              <a:rPr lang="en-US" sz="2600" dirty="0" err="1"/>
              <a:t>vận</a:t>
            </a:r>
            <a:r>
              <a:rPr lang="en-US" sz="2600" dirty="0"/>
              <a:t> </a:t>
            </a:r>
            <a:r>
              <a:rPr lang="en-US" sz="2600" dirty="0" err="1"/>
              <a:t>được</a:t>
            </a:r>
            <a:r>
              <a:rPr lang="en-US" sz="2600" dirty="0"/>
              <a:t> </a:t>
            </a:r>
            <a:r>
              <a:rPr lang="en-US" sz="2600" dirty="0" err="1"/>
              <a:t>tăng</a:t>
            </a:r>
            <a:r>
              <a:rPr lang="en-US" sz="2600" dirty="0"/>
              <a:t> </a:t>
            </a:r>
            <a:r>
              <a:rPr lang="en-US" sz="2600" dirty="0" err="1"/>
              <a:t>cường</a:t>
            </a:r>
            <a:r>
              <a:rPr lang="en-US" sz="2600" dirty="0"/>
              <a:t>, </a:t>
            </a:r>
            <a:r>
              <a:rPr lang="en-US" sz="2600" dirty="0" err="1"/>
              <a:t>nội</a:t>
            </a:r>
            <a:r>
              <a:rPr lang="en-US" sz="2600" dirty="0"/>
              <a:t> dung </a:t>
            </a:r>
            <a:r>
              <a:rPr lang="en-US" sz="2600" dirty="0" err="1"/>
              <a:t>phương</a:t>
            </a:r>
            <a:r>
              <a:rPr lang="en-US" sz="2600" dirty="0"/>
              <a:t> </a:t>
            </a:r>
            <a:r>
              <a:rPr lang="en-US" sz="2600" dirty="0" err="1"/>
              <a:t>thức</a:t>
            </a:r>
            <a:r>
              <a:rPr lang="en-US" sz="2600" dirty="0"/>
              <a:t> </a:t>
            </a:r>
            <a:r>
              <a:rPr lang="en-US" sz="2600" dirty="0" err="1"/>
              <a:t>hoạt</a:t>
            </a:r>
            <a:r>
              <a:rPr lang="en-US" sz="2600" dirty="0"/>
              <a:t> </a:t>
            </a:r>
            <a:r>
              <a:rPr lang="en-US" sz="2600" dirty="0" err="1"/>
              <a:t>động</a:t>
            </a:r>
            <a:r>
              <a:rPr lang="en-US" sz="2600" dirty="0"/>
              <a:t> </a:t>
            </a:r>
            <a:r>
              <a:rPr lang="en-US" sz="2600" dirty="0" err="1"/>
              <a:t>của</a:t>
            </a:r>
            <a:r>
              <a:rPr lang="en-US" sz="2600" dirty="0"/>
              <a:t> </a:t>
            </a:r>
            <a:r>
              <a:rPr lang="en-US" sz="2600" dirty="0" err="1"/>
              <a:t>Mặt</a:t>
            </a:r>
            <a:r>
              <a:rPr lang="en-US" sz="2600" dirty="0"/>
              <a:t> </a:t>
            </a:r>
            <a:r>
              <a:rPr lang="en-US" sz="2600" dirty="0" err="1"/>
              <a:t>trận</a:t>
            </a:r>
            <a:r>
              <a:rPr lang="en-US" sz="2600" dirty="0"/>
              <a:t> </a:t>
            </a:r>
            <a:r>
              <a:rPr lang="en-US" sz="2600" dirty="0" err="1"/>
              <a:t>Tổ</a:t>
            </a:r>
            <a:r>
              <a:rPr lang="en-US" sz="2600" dirty="0"/>
              <a:t> </a:t>
            </a:r>
            <a:r>
              <a:rPr lang="en-US" sz="2600" dirty="0" err="1"/>
              <a:t>quốc</a:t>
            </a:r>
            <a:r>
              <a:rPr lang="en-US" sz="2600" dirty="0"/>
              <a:t> </a:t>
            </a:r>
            <a:r>
              <a:rPr lang="en-US" sz="2600" dirty="0" err="1"/>
              <a:t>và</a:t>
            </a:r>
            <a:r>
              <a:rPr lang="en-US" sz="2600" dirty="0"/>
              <a:t> </a:t>
            </a:r>
            <a:r>
              <a:rPr lang="en-US" sz="2600" dirty="0" err="1"/>
              <a:t>các</a:t>
            </a:r>
            <a:r>
              <a:rPr lang="en-US" sz="2600" dirty="0"/>
              <a:t> </a:t>
            </a:r>
            <a:r>
              <a:rPr lang="en-US" sz="2600" dirty="0" err="1"/>
              <a:t>tổ</a:t>
            </a:r>
            <a:r>
              <a:rPr lang="en-US" sz="2600" dirty="0"/>
              <a:t> </a:t>
            </a:r>
            <a:r>
              <a:rPr lang="en-US" sz="2600" dirty="0" err="1"/>
              <a:t>chức</a:t>
            </a:r>
            <a:r>
              <a:rPr lang="en-US" sz="2600" dirty="0"/>
              <a:t> </a:t>
            </a:r>
            <a:r>
              <a:rPr lang="en-US" sz="2600" dirty="0" err="1"/>
              <a:t>chính</a:t>
            </a:r>
            <a:r>
              <a:rPr lang="en-US" sz="2600" dirty="0"/>
              <a:t> </a:t>
            </a:r>
            <a:r>
              <a:rPr lang="en-US" sz="2600" dirty="0" err="1"/>
              <a:t>trị</a:t>
            </a:r>
            <a:r>
              <a:rPr lang="en-US" sz="2600" dirty="0"/>
              <a:t> - </a:t>
            </a:r>
            <a:r>
              <a:rPr lang="en-US" sz="2600" dirty="0" err="1"/>
              <a:t>xã</a:t>
            </a:r>
            <a:r>
              <a:rPr lang="en-US" sz="2600" dirty="0"/>
              <a:t> </a:t>
            </a:r>
            <a:r>
              <a:rPr lang="en-US" sz="2600" dirty="0" err="1"/>
              <a:t>hội</a:t>
            </a:r>
            <a:r>
              <a:rPr lang="en-US" sz="2600" dirty="0"/>
              <a:t> </a:t>
            </a:r>
            <a:r>
              <a:rPr lang="en-US" sz="2600" dirty="0" err="1"/>
              <a:t>được</a:t>
            </a:r>
            <a:r>
              <a:rPr lang="en-US" sz="2600" dirty="0"/>
              <a:t> </a:t>
            </a:r>
            <a:r>
              <a:rPr lang="en-US" sz="2600" dirty="0" err="1"/>
              <a:t>đổi</a:t>
            </a:r>
            <a:r>
              <a:rPr lang="en-US" sz="2600" dirty="0"/>
              <a:t> </a:t>
            </a:r>
            <a:r>
              <a:rPr lang="en-US" sz="2600" dirty="0" err="1"/>
              <a:t>mới</a:t>
            </a:r>
            <a:r>
              <a:rPr lang="en-US" sz="2600" dirty="0"/>
              <a:t>, </a:t>
            </a:r>
            <a:r>
              <a:rPr lang="en-US" sz="2600" dirty="0" err="1"/>
              <a:t>đi</a:t>
            </a:r>
            <a:r>
              <a:rPr lang="en-US" sz="2600" dirty="0"/>
              <a:t> </a:t>
            </a:r>
            <a:r>
              <a:rPr lang="en-US" sz="2600" dirty="0" err="1"/>
              <a:t>vào</a:t>
            </a:r>
            <a:r>
              <a:rPr lang="en-US" sz="2600" dirty="0"/>
              <a:t> </a:t>
            </a:r>
            <a:r>
              <a:rPr lang="en-US" sz="2600" dirty="0" err="1"/>
              <a:t>chiều</a:t>
            </a:r>
            <a:r>
              <a:rPr lang="en-US" sz="2600" dirty="0"/>
              <a:t> </a:t>
            </a:r>
            <a:r>
              <a:rPr lang="en-US" sz="2600" dirty="0" err="1"/>
              <a:t>sâu</a:t>
            </a:r>
            <a:r>
              <a:rPr lang="en-US" sz="2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349171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446088" algn="just">
              <a:buNone/>
            </a:pPr>
            <a:r>
              <a:rPr lang="en-US" sz="2600" dirty="0" err="1"/>
              <a:t>Thời</a:t>
            </a:r>
            <a:r>
              <a:rPr lang="en-US" sz="2600" dirty="0"/>
              <a:t> </a:t>
            </a:r>
            <a:r>
              <a:rPr lang="en-US" sz="2600" dirty="0" err="1"/>
              <a:t>gian</a:t>
            </a:r>
            <a:r>
              <a:rPr lang="en-US" sz="2600" dirty="0"/>
              <a:t> qua, </a:t>
            </a:r>
            <a:r>
              <a:rPr lang="en-US" sz="2600" dirty="0" err="1"/>
              <a:t>tỉnh</a:t>
            </a:r>
            <a:r>
              <a:rPr lang="en-US" sz="2600" dirty="0"/>
              <a:t> </a:t>
            </a:r>
            <a:r>
              <a:rPr lang="en-US" sz="2600" dirty="0" err="1"/>
              <a:t>đã</a:t>
            </a:r>
            <a:r>
              <a:rPr lang="en-US" sz="2600" dirty="0"/>
              <a:t> </a:t>
            </a:r>
            <a:r>
              <a:rPr lang="en-US" sz="2600" dirty="0" err="1"/>
              <a:t>tập</a:t>
            </a:r>
            <a:r>
              <a:rPr lang="en-US" sz="2600" dirty="0"/>
              <a:t> </a:t>
            </a:r>
            <a:r>
              <a:rPr lang="en-US" sz="2600" dirty="0" err="1"/>
              <a:t>trung</a:t>
            </a:r>
            <a:r>
              <a:rPr lang="en-US" sz="2600" dirty="0"/>
              <a:t> </a:t>
            </a:r>
            <a:r>
              <a:rPr lang="en-US" sz="2600" dirty="0" err="1"/>
              <a:t>xây</a:t>
            </a:r>
            <a:r>
              <a:rPr lang="en-US" sz="2600" dirty="0"/>
              <a:t> </a:t>
            </a:r>
            <a:r>
              <a:rPr lang="en-US" sz="2600" dirty="0" err="1"/>
              <a:t>dựng</a:t>
            </a:r>
            <a:r>
              <a:rPr lang="en-US" sz="2600" dirty="0"/>
              <a:t> </a:t>
            </a:r>
            <a:r>
              <a:rPr lang="en-US" sz="2600" dirty="0" err="1"/>
              <a:t>đội</a:t>
            </a:r>
            <a:r>
              <a:rPr lang="en-US" sz="2600" dirty="0"/>
              <a:t> </a:t>
            </a:r>
            <a:r>
              <a:rPr lang="en-US" sz="2600" dirty="0" err="1"/>
              <a:t>ngũ</a:t>
            </a:r>
            <a:r>
              <a:rPr lang="en-US" sz="2600" dirty="0"/>
              <a:t> </a:t>
            </a:r>
            <a:r>
              <a:rPr lang="en-US" sz="2600" dirty="0" err="1"/>
              <a:t>cán</a:t>
            </a:r>
            <a:r>
              <a:rPr lang="en-US" sz="2600" dirty="0"/>
              <a:t> </a:t>
            </a:r>
            <a:r>
              <a:rPr lang="en-US" sz="2600" dirty="0" err="1"/>
              <a:t>bộ</a:t>
            </a:r>
            <a:r>
              <a:rPr lang="en-US" sz="2600" dirty="0"/>
              <a:t>, </a:t>
            </a:r>
            <a:r>
              <a:rPr lang="en-US" sz="2600" dirty="0" err="1"/>
              <a:t>công</a:t>
            </a:r>
            <a:r>
              <a:rPr lang="en-US" sz="2600" dirty="0"/>
              <a:t> </a:t>
            </a:r>
            <a:r>
              <a:rPr lang="en-US" sz="2600" dirty="0" err="1"/>
              <a:t>chức</a:t>
            </a:r>
            <a:r>
              <a:rPr lang="en-US" sz="2600" dirty="0"/>
              <a:t>, </a:t>
            </a:r>
            <a:r>
              <a:rPr lang="en-US" sz="2600" dirty="0" err="1"/>
              <a:t>viên</a:t>
            </a:r>
            <a:r>
              <a:rPr lang="en-US" sz="2600" dirty="0"/>
              <a:t> </a:t>
            </a:r>
            <a:r>
              <a:rPr lang="en-US" sz="2600" dirty="0" err="1"/>
              <a:t>chức</a:t>
            </a:r>
            <a:r>
              <a:rPr lang="en-US" sz="2600" dirty="0"/>
              <a:t> </a:t>
            </a:r>
            <a:r>
              <a:rPr lang="en-US" sz="2600" dirty="0" err="1"/>
              <a:t>có</a:t>
            </a:r>
            <a:r>
              <a:rPr lang="en-US" sz="2600" dirty="0"/>
              <a:t> </a:t>
            </a:r>
            <a:r>
              <a:rPr lang="en-US" sz="2600" dirty="0" err="1"/>
              <a:t>bản</a:t>
            </a:r>
            <a:r>
              <a:rPr lang="en-US" sz="2600" dirty="0"/>
              <a:t> </a:t>
            </a:r>
            <a:r>
              <a:rPr lang="en-US" sz="2600" dirty="0" err="1"/>
              <a:t>lĩnh</a:t>
            </a:r>
            <a:r>
              <a:rPr lang="en-US" sz="2600" dirty="0"/>
              <a:t> </a:t>
            </a:r>
            <a:r>
              <a:rPr lang="en-US" sz="2600" dirty="0" err="1"/>
              <a:t>chính</a:t>
            </a:r>
            <a:r>
              <a:rPr lang="en-US" sz="2600" dirty="0"/>
              <a:t> </a:t>
            </a:r>
            <a:r>
              <a:rPr lang="en-US" sz="2600" dirty="0" err="1"/>
              <a:t>trị</a:t>
            </a:r>
            <a:r>
              <a:rPr lang="en-US" sz="2600" dirty="0"/>
              <a:t> </a:t>
            </a:r>
            <a:r>
              <a:rPr lang="en-US" sz="2600" dirty="0" err="1"/>
              <a:t>vững</a:t>
            </a:r>
            <a:r>
              <a:rPr lang="en-US" sz="2600" dirty="0"/>
              <a:t> </a:t>
            </a:r>
            <a:r>
              <a:rPr lang="en-US" sz="2600" dirty="0" err="1"/>
              <a:t>vàng</a:t>
            </a:r>
            <a:r>
              <a:rPr lang="en-US" sz="2600" dirty="0"/>
              <a:t>, </a:t>
            </a:r>
            <a:r>
              <a:rPr lang="en-US" sz="2600" dirty="0" err="1"/>
              <a:t>phẩm</a:t>
            </a:r>
            <a:r>
              <a:rPr lang="en-US" sz="2600" dirty="0"/>
              <a:t> </a:t>
            </a:r>
            <a:r>
              <a:rPr lang="en-US" sz="2600" dirty="0" err="1"/>
              <a:t>chất</a:t>
            </a:r>
            <a:r>
              <a:rPr lang="en-US" sz="2600" dirty="0"/>
              <a:t> </a:t>
            </a:r>
            <a:r>
              <a:rPr lang="en-US" sz="2600" dirty="0" err="1"/>
              <a:t>đạo</a:t>
            </a:r>
            <a:r>
              <a:rPr lang="en-US" sz="2600" dirty="0"/>
              <a:t> </a:t>
            </a:r>
            <a:r>
              <a:rPr lang="en-US" sz="2600" dirty="0" err="1"/>
              <a:t>đức</a:t>
            </a:r>
            <a:r>
              <a:rPr lang="en-US" sz="2600" dirty="0"/>
              <a:t> </a:t>
            </a:r>
            <a:r>
              <a:rPr lang="en-US" sz="2600" dirty="0" err="1"/>
              <a:t>tốt</a:t>
            </a:r>
            <a:r>
              <a:rPr lang="en-US" sz="2600" dirty="0"/>
              <a:t>, </a:t>
            </a:r>
            <a:r>
              <a:rPr lang="en-US" sz="2600" dirty="0" err="1"/>
              <a:t>có</a:t>
            </a:r>
            <a:r>
              <a:rPr lang="en-US" sz="2600" dirty="0"/>
              <a:t> </a:t>
            </a:r>
            <a:r>
              <a:rPr lang="en-US" sz="2600" dirty="0" err="1"/>
              <a:t>khát</a:t>
            </a:r>
            <a:r>
              <a:rPr lang="en-US" sz="2600" dirty="0"/>
              <a:t> </a:t>
            </a:r>
            <a:r>
              <a:rPr lang="en-US" sz="2600" dirty="0" err="1"/>
              <a:t>vọng</a:t>
            </a:r>
            <a:r>
              <a:rPr lang="en-US" sz="2600" dirty="0"/>
              <a:t>, </a:t>
            </a:r>
            <a:r>
              <a:rPr lang="en-US" sz="2600" dirty="0" err="1"/>
              <a:t>năng</a:t>
            </a:r>
            <a:r>
              <a:rPr lang="en-US" sz="2600" dirty="0"/>
              <a:t> </a:t>
            </a:r>
            <a:r>
              <a:rPr lang="en-US" sz="2600" dirty="0" err="1"/>
              <a:t>lực</a:t>
            </a:r>
            <a:r>
              <a:rPr lang="en-US" sz="2600" dirty="0"/>
              <a:t> </a:t>
            </a:r>
            <a:r>
              <a:rPr lang="en-US" sz="2600" dirty="0" err="1"/>
              <a:t>và</a:t>
            </a:r>
            <a:r>
              <a:rPr lang="en-US" sz="2600" dirty="0"/>
              <a:t> </a:t>
            </a:r>
            <a:r>
              <a:rPr lang="en-US" sz="2600" dirty="0" err="1"/>
              <a:t>uy</a:t>
            </a:r>
            <a:r>
              <a:rPr lang="en-US" sz="2600" dirty="0"/>
              <a:t> </a:t>
            </a:r>
            <a:r>
              <a:rPr lang="en-US" sz="2600" dirty="0" err="1"/>
              <a:t>tín</a:t>
            </a:r>
            <a:r>
              <a:rPr lang="en-US" sz="2600" dirty="0"/>
              <a:t> </a:t>
            </a:r>
            <a:r>
              <a:rPr lang="en-US" sz="2600" dirty="0" err="1"/>
              <a:t>ngang</a:t>
            </a:r>
            <a:r>
              <a:rPr lang="en-US" sz="2600" dirty="0"/>
              <a:t> </a:t>
            </a:r>
            <a:r>
              <a:rPr lang="en-US" sz="2600" dirty="0" err="1"/>
              <a:t>tầm</a:t>
            </a:r>
            <a:r>
              <a:rPr lang="en-US" sz="2600" dirty="0"/>
              <a:t> </a:t>
            </a:r>
            <a:r>
              <a:rPr lang="en-US" sz="2600" dirty="0" err="1"/>
              <a:t>nhiệm</a:t>
            </a:r>
            <a:r>
              <a:rPr lang="en-US" sz="2600" dirty="0"/>
              <a:t> </a:t>
            </a:r>
            <a:r>
              <a:rPr lang="en-US" sz="2600" dirty="0" err="1"/>
              <a:t>vụ</a:t>
            </a:r>
            <a:r>
              <a:rPr lang="en-US" sz="2600" dirty="0"/>
              <a:t>; </a:t>
            </a:r>
            <a:r>
              <a:rPr lang="en-US" sz="2600" dirty="0" err="1"/>
              <a:t>triển</a:t>
            </a:r>
            <a:r>
              <a:rPr lang="en-US" sz="2600" dirty="0"/>
              <a:t> </a:t>
            </a:r>
            <a:r>
              <a:rPr lang="en-US" sz="2600" dirty="0" err="1"/>
              <a:t>khai</a:t>
            </a:r>
            <a:r>
              <a:rPr lang="en-US" sz="2600" dirty="0"/>
              <a:t> </a:t>
            </a:r>
            <a:r>
              <a:rPr lang="en-US" sz="2600" dirty="0" err="1"/>
              <a:t>đồng</a:t>
            </a:r>
            <a:r>
              <a:rPr lang="en-US" sz="2600" dirty="0"/>
              <a:t> </a:t>
            </a:r>
            <a:r>
              <a:rPr lang="en-US" sz="2600" dirty="0" err="1"/>
              <a:t>bộ</a:t>
            </a:r>
            <a:r>
              <a:rPr lang="en-US" sz="2600" dirty="0"/>
              <a:t> </a:t>
            </a:r>
            <a:r>
              <a:rPr lang="en-US" sz="2600" dirty="0" err="1"/>
              <a:t>các</a:t>
            </a:r>
            <a:r>
              <a:rPr lang="en-US" sz="2600" dirty="0"/>
              <a:t> </a:t>
            </a:r>
            <a:r>
              <a:rPr lang="en-US" sz="2600" dirty="0" err="1"/>
              <a:t>giải</a:t>
            </a:r>
            <a:r>
              <a:rPr lang="en-US" sz="2600" dirty="0"/>
              <a:t> </a:t>
            </a:r>
            <a:r>
              <a:rPr lang="en-US" sz="2600" dirty="0" err="1"/>
              <a:t>pháp</a:t>
            </a:r>
            <a:r>
              <a:rPr lang="en-US" sz="2600" dirty="0"/>
              <a:t> </a:t>
            </a:r>
            <a:r>
              <a:rPr lang="en-US" sz="2600" dirty="0" err="1"/>
              <a:t>nâng</a:t>
            </a:r>
            <a:r>
              <a:rPr lang="en-US" sz="2600" dirty="0"/>
              <a:t> </a:t>
            </a:r>
            <a:r>
              <a:rPr lang="en-US" sz="2600" dirty="0" err="1"/>
              <a:t>cao</a:t>
            </a:r>
            <a:r>
              <a:rPr lang="en-US" sz="2600" dirty="0"/>
              <a:t> </a:t>
            </a:r>
            <a:r>
              <a:rPr lang="en-US" sz="2600" dirty="0" err="1"/>
              <a:t>chất</a:t>
            </a:r>
            <a:r>
              <a:rPr lang="en-US" sz="2600" dirty="0"/>
              <a:t> </a:t>
            </a:r>
            <a:r>
              <a:rPr lang="en-US" sz="2600" dirty="0" err="1"/>
              <a:t>lượng</a:t>
            </a:r>
            <a:r>
              <a:rPr lang="en-US" sz="2600" dirty="0"/>
              <a:t> </a:t>
            </a:r>
            <a:r>
              <a:rPr lang="en-US" sz="2600" dirty="0" err="1"/>
              <a:t>nguồn</a:t>
            </a:r>
            <a:r>
              <a:rPr lang="en-US" sz="2600" dirty="0"/>
              <a:t> </a:t>
            </a:r>
            <a:r>
              <a:rPr lang="en-US" sz="2600" dirty="0" err="1"/>
              <a:t>nhân</a:t>
            </a:r>
            <a:r>
              <a:rPr lang="en-US" sz="2600" dirty="0"/>
              <a:t> </a:t>
            </a:r>
            <a:r>
              <a:rPr lang="en-US" sz="2600" dirty="0" err="1"/>
              <a:t>lực</a:t>
            </a:r>
            <a:r>
              <a:rPr lang="en-US" sz="2600" dirty="0"/>
              <a:t>, </a:t>
            </a:r>
            <a:r>
              <a:rPr lang="en-US" sz="2600" dirty="0" err="1"/>
              <a:t>đổi</a:t>
            </a:r>
            <a:r>
              <a:rPr lang="en-US" sz="2600" dirty="0"/>
              <a:t> </a:t>
            </a:r>
            <a:r>
              <a:rPr lang="en-US" sz="2600" dirty="0" err="1"/>
              <a:t>mới</a:t>
            </a:r>
            <a:r>
              <a:rPr lang="en-US" sz="2600" dirty="0"/>
              <a:t> </a:t>
            </a:r>
            <a:r>
              <a:rPr lang="en-US" sz="2600" dirty="0" err="1"/>
              <a:t>công</a:t>
            </a:r>
            <a:r>
              <a:rPr lang="en-US" sz="2600" dirty="0"/>
              <a:t> </a:t>
            </a:r>
            <a:r>
              <a:rPr lang="en-US" sz="2600" dirty="0" err="1"/>
              <a:t>tác</a:t>
            </a:r>
            <a:r>
              <a:rPr lang="en-US" sz="2600" dirty="0"/>
              <a:t> </a:t>
            </a:r>
            <a:r>
              <a:rPr lang="en-US" sz="2600" dirty="0" err="1"/>
              <a:t>tổ</a:t>
            </a:r>
            <a:r>
              <a:rPr lang="en-US" sz="2600" dirty="0"/>
              <a:t> </a:t>
            </a:r>
            <a:r>
              <a:rPr lang="en-US" sz="2600" dirty="0" err="1"/>
              <a:t>chức</a:t>
            </a:r>
            <a:r>
              <a:rPr lang="en-US" sz="2600" dirty="0"/>
              <a:t> </a:t>
            </a:r>
            <a:r>
              <a:rPr lang="en-US" sz="2600" dirty="0" err="1"/>
              <a:t>cán</a:t>
            </a:r>
            <a:r>
              <a:rPr lang="en-US" sz="2600" dirty="0"/>
              <a:t> </a:t>
            </a:r>
            <a:r>
              <a:rPr lang="en-US" sz="2600" dirty="0" err="1"/>
              <a:t>bộ</a:t>
            </a:r>
            <a:r>
              <a:rPr lang="en-US" sz="2600" dirty="0"/>
              <a:t>, </a:t>
            </a:r>
            <a:r>
              <a:rPr lang="en-US" sz="2600" dirty="0" err="1"/>
              <a:t>phương</a:t>
            </a:r>
            <a:r>
              <a:rPr lang="en-US" sz="2600" dirty="0"/>
              <a:t> </a:t>
            </a:r>
            <a:r>
              <a:rPr lang="en-US" sz="2600" dirty="0" err="1"/>
              <a:t>pháp</a:t>
            </a:r>
            <a:r>
              <a:rPr lang="en-US" sz="2600" dirty="0"/>
              <a:t> </a:t>
            </a:r>
            <a:r>
              <a:rPr lang="en-US" sz="2600" dirty="0" err="1"/>
              <a:t>tuyển</a:t>
            </a:r>
            <a:r>
              <a:rPr lang="en-US" sz="2600" dirty="0"/>
              <a:t> </a:t>
            </a:r>
            <a:r>
              <a:rPr lang="en-US" sz="2600" dirty="0" err="1"/>
              <a:t>chọn</a:t>
            </a:r>
            <a:r>
              <a:rPr lang="en-US" sz="2600" dirty="0"/>
              <a:t>, </a:t>
            </a:r>
            <a:r>
              <a:rPr lang="en-US" sz="2600" dirty="0" err="1"/>
              <a:t>bố</a:t>
            </a:r>
            <a:r>
              <a:rPr lang="en-US" sz="2600" dirty="0"/>
              <a:t> </a:t>
            </a:r>
            <a:r>
              <a:rPr lang="en-US" sz="2600" dirty="0" err="1"/>
              <a:t>trí</a:t>
            </a:r>
            <a:r>
              <a:rPr lang="en-US" sz="2600" dirty="0"/>
              <a:t>, </a:t>
            </a:r>
            <a:r>
              <a:rPr lang="en-US" sz="2600" dirty="0" err="1"/>
              <a:t>sử</a:t>
            </a:r>
            <a:r>
              <a:rPr lang="en-US" sz="2600" dirty="0"/>
              <a:t> </a:t>
            </a:r>
            <a:r>
              <a:rPr lang="en-US" sz="2600" dirty="0" err="1"/>
              <a:t>dụng</a:t>
            </a:r>
            <a:r>
              <a:rPr lang="en-US" sz="2600" dirty="0"/>
              <a:t>, </a:t>
            </a:r>
            <a:r>
              <a:rPr lang="en-US" sz="2600" dirty="0" err="1"/>
              <a:t>đào</a:t>
            </a:r>
            <a:r>
              <a:rPr lang="en-US" sz="2600" dirty="0"/>
              <a:t> </a:t>
            </a:r>
            <a:r>
              <a:rPr lang="en-US" sz="2600" dirty="0" err="1"/>
              <a:t>tạo</a:t>
            </a:r>
            <a:r>
              <a:rPr lang="en-US" sz="2600" dirty="0"/>
              <a:t>, </a:t>
            </a:r>
            <a:r>
              <a:rPr lang="en-US" sz="2600" dirty="0" err="1"/>
              <a:t>bồi</a:t>
            </a:r>
            <a:r>
              <a:rPr lang="en-US" sz="2600" dirty="0"/>
              <a:t> </a:t>
            </a:r>
            <a:r>
              <a:rPr lang="en-US" sz="2600" dirty="0" err="1"/>
              <a:t>dưỡng</a:t>
            </a:r>
            <a:r>
              <a:rPr lang="en-US" sz="2600" dirty="0"/>
              <a:t> </a:t>
            </a:r>
            <a:r>
              <a:rPr lang="en-US" sz="2600" dirty="0" err="1"/>
              <a:t>cán</a:t>
            </a:r>
            <a:r>
              <a:rPr lang="en-US" sz="2600" dirty="0"/>
              <a:t> </a:t>
            </a:r>
            <a:r>
              <a:rPr lang="en-US" sz="2600" dirty="0" err="1"/>
              <a:t>bộ</a:t>
            </a:r>
            <a:r>
              <a:rPr lang="en-US" sz="2600" dirty="0"/>
              <a:t>, </a:t>
            </a:r>
            <a:r>
              <a:rPr lang="en-US" sz="2600" dirty="0" err="1"/>
              <a:t>công</a:t>
            </a:r>
            <a:r>
              <a:rPr lang="en-US" sz="2600" dirty="0"/>
              <a:t> </a:t>
            </a:r>
            <a:r>
              <a:rPr lang="en-US" sz="2600" dirty="0" err="1"/>
              <a:t>chức</a:t>
            </a:r>
            <a:r>
              <a:rPr lang="en-US" sz="2600" dirty="0"/>
              <a:t>, </a:t>
            </a:r>
            <a:r>
              <a:rPr lang="en-US" sz="2600" dirty="0" err="1"/>
              <a:t>viên</a:t>
            </a:r>
            <a:r>
              <a:rPr lang="en-US" sz="2600" dirty="0"/>
              <a:t> </a:t>
            </a:r>
            <a:r>
              <a:rPr lang="en-US" sz="2600" dirty="0" err="1"/>
              <a:t>chức</a:t>
            </a:r>
            <a:r>
              <a:rPr lang="en-US" sz="2600" dirty="0"/>
              <a:t> </a:t>
            </a:r>
            <a:r>
              <a:rPr lang="en-US" sz="2600" dirty="0" err="1"/>
              <a:t>gắn</a:t>
            </a:r>
            <a:r>
              <a:rPr lang="en-US" sz="2600" dirty="0"/>
              <a:t> </a:t>
            </a:r>
            <a:r>
              <a:rPr lang="en-US" sz="2600" dirty="0" err="1"/>
              <a:t>với</a:t>
            </a:r>
            <a:r>
              <a:rPr lang="en-US" sz="2600" dirty="0"/>
              <a:t> </a:t>
            </a:r>
            <a:r>
              <a:rPr lang="en-US" sz="2600" dirty="0" err="1"/>
              <a:t>công</a:t>
            </a:r>
            <a:r>
              <a:rPr lang="en-US" sz="2600" dirty="0"/>
              <a:t> </a:t>
            </a:r>
            <a:r>
              <a:rPr lang="en-US" sz="2600" dirty="0" err="1"/>
              <a:t>tác</a:t>
            </a:r>
            <a:r>
              <a:rPr lang="en-US" sz="2600" dirty="0"/>
              <a:t> </a:t>
            </a:r>
            <a:r>
              <a:rPr lang="en-US" sz="2600" dirty="0" err="1"/>
              <a:t>quy</a:t>
            </a:r>
            <a:r>
              <a:rPr lang="en-US" sz="2600" dirty="0"/>
              <a:t> </a:t>
            </a:r>
            <a:r>
              <a:rPr lang="en-US" sz="2600" dirty="0" err="1"/>
              <a:t>hoạch</a:t>
            </a:r>
            <a:r>
              <a:rPr lang="en-US" sz="2600" dirty="0"/>
              <a:t>, </a:t>
            </a:r>
            <a:r>
              <a:rPr lang="en-US" sz="2600" dirty="0" err="1"/>
              <a:t>luân</a:t>
            </a:r>
            <a:r>
              <a:rPr lang="en-US" sz="2600" dirty="0"/>
              <a:t> </a:t>
            </a:r>
            <a:r>
              <a:rPr lang="en-US" sz="2600" dirty="0" err="1"/>
              <a:t>chuyển</a:t>
            </a:r>
            <a:r>
              <a:rPr lang="en-US" sz="2600" dirty="0"/>
              <a:t>, </a:t>
            </a:r>
            <a:r>
              <a:rPr lang="en-US" sz="2600" dirty="0" err="1"/>
              <a:t>điều</a:t>
            </a:r>
            <a:r>
              <a:rPr lang="en-US" sz="2600" dirty="0"/>
              <a:t> </a:t>
            </a:r>
            <a:r>
              <a:rPr lang="en-US" sz="2600" dirty="0" err="1"/>
              <a:t>động</a:t>
            </a:r>
            <a:r>
              <a:rPr lang="en-US" sz="2600" dirty="0"/>
              <a:t>, </a:t>
            </a:r>
            <a:r>
              <a:rPr lang="en-US" sz="2600" dirty="0" err="1"/>
              <a:t>bổ</a:t>
            </a:r>
            <a:r>
              <a:rPr lang="en-US" sz="2600" dirty="0"/>
              <a:t> </a:t>
            </a:r>
            <a:r>
              <a:rPr lang="en-US" sz="2600" dirty="0" err="1"/>
              <a:t>nhiệm</a:t>
            </a:r>
            <a:r>
              <a:rPr lang="en-US" sz="2600" dirty="0"/>
              <a:t>,… </a:t>
            </a:r>
            <a:r>
              <a:rPr lang="en-US" sz="2600" dirty="0" err="1"/>
              <a:t>đảm</a:t>
            </a:r>
            <a:r>
              <a:rPr lang="en-US" sz="2600" dirty="0"/>
              <a:t> </a:t>
            </a:r>
            <a:r>
              <a:rPr lang="en-US" sz="2600" dirty="0" err="1"/>
              <a:t>bảo</a:t>
            </a:r>
            <a:r>
              <a:rPr lang="en-US" sz="2600" dirty="0"/>
              <a:t> </a:t>
            </a:r>
            <a:r>
              <a:rPr lang="en-US" sz="2600" dirty="0" err="1"/>
              <a:t>đủ</a:t>
            </a:r>
            <a:r>
              <a:rPr lang="en-US" sz="2600" dirty="0"/>
              <a:t> </a:t>
            </a:r>
            <a:r>
              <a:rPr lang="en-US" sz="2600" dirty="0" err="1"/>
              <a:t>về</a:t>
            </a:r>
            <a:r>
              <a:rPr lang="en-US" sz="2600" dirty="0"/>
              <a:t> </a:t>
            </a:r>
            <a:r>
              <a:rPr lang="en-US" sz="2600" dirty="0" err="1"/>
              <a:t>số</a:t>
            </a:r>
            <a:r>
              <a:rPr lang="en-US" sz="2600" dirty="0"/>
              <a:t> </a:t>
            </a:r>
            <a:r>
              <a:rPr lang="en-US" sz="2600" dirty="0" err="1"/>
              <a:t>lượng</a:t>
            </a:r>
            <a:r>
              <a:rPr lang="en-US" sz="2600" dirty="0"/>
              <a:t>, </a:t>
            </a:r>
            <a:r>
              <a:rPr lang="en-US" sz="2600" dirty="0" err="1"/>
              <a:t>nâng</a:t>
            </a:r>
            <a:r>
              <a:rPr lang="en-US" sz="2600" dirty="0"/>
              <a:t> </a:t>
            </a:r>
            <a:r>
              <a:rPr lang="en-US" sz="2600" dirty="0" err="1"/>
              <a:t>cao</a:t>
            </a:r>
            <a:r>
              <a:rPr lang="en-US" sz="2600" dirty="0"/>
              <a:t> </a:t>
            </a:r>
            <a:r>
              <a:rPr lang="en-US" sz="2600" dirty="0" err="1"/>
              <a:t>chất</a:t>
            </a:r>
            <a:r>
              <a:rPr lang="en-US" sz="2600" dirty="0"/>
              <a:t> </a:t>
            </a:r>
            <a:r>
              <a:rPr lang="en-US" sz="2600" dirty="0" err="1"/>
              <a:t>lượng</a:t>
            </a:r>
            <a:r>
              <a:rPr lang="en-US" sz="2600" dirty="0"/>
              <a:t>, </a:t>
            </a:r>
            <a:r>
              <a:rPr lang="en-US" sz="2600" dirty="0" err="1"/>
              <a:t>cơ</a:t>
            </a:r>
            <a:r>
              <a:rPr lang="en-US" sz="2600" dirty="0"/>
              <a:t> </a:t>
            </a:r>
            <a:r>
              <a:rPr lang="en-US" sz="2600" dirty="0" err="1"/>
              <a:t>cấu</a:t>
            </a:r>
            <a:r>
              <a:rPr lang="en-US" sz="2600" dirty="0"/>
              <a:t> </a:t>
            </a:r>
            <a:r>
              <a:rPr lang="en-US" sz="2600" dirty="0" err="1"/>
              <a:t>hợp</a:t>
            </a:r>
            <a:r>
              <a:rPr lang="en-US" sz="2600" dirty="0"/>
              <a:t> </a:t>
            </a:r>
            <a:r>
              <a:rPr lang="en-US" sz="2600" dirty="0" err="1"/>
              <a:t>lý</a:t>
            </a:r>
            <a:r>
              <a:rPr lang="en-US" sz="2600" dirty="0"/>
              <a:t>, </a:t>
            </a:r>
            <a:r>
              <a:rPr lang="en-US" sz="2600" dirty="0" err="1"/>
              <a:t>trình</a:t>
            </a:r>
            <a:r>
              <a:rPr lang="en-US" sz="2600" dirty="0"/>
              <a:t> </a:t>
            </a:r>
            <a:r>
              <a:rPr lang="en-US" sz="2600" dirty="0" err="1"/>
              <a:t>độ</a:t>
            </a:r>
            <a:r>
              <a:rPr lang="en-US" sz="2600" dirty="0"/>
              <a:t> </a:t>
            </a:r>
            <a:r>
              <a:rPr lang="en-US" sz="2600" dirty="0" err="1"/>
              <a:t>chuyên</a:t>
            </a:r>
            <a:r>
              <a:rPr lang="en-US" sz="2600" dirty="0"/>
              <a:t> </a:t>
            </a:r>
            <a:r>
              <a:rPr lang="en-US" sz="2600" dirty="0" err="1"/>
              <a:t>môn</a:t>
            </a:r>
            <a:r>
              <a:rPr lang="en-US" sz="2600" dirty="0"/>
              <a:t>, </a:t>
            </a:r>
            <a:r>
              <a:rPr lang="en-US" sz="2600" dirty="0" err="1"/>
              <a:t>nghiệp</a:t>
            </a:r>
            <a:r>
              <a:rPr lang="en-US" sz="2600" dirty="0"/>
              <a:t> </a:t>
            </a:r>
            <a:r>
              <a:rPr lang="en-US" sz="2600" dirty="0" err="1"/>
              <a:t>vụ</a:t>
            </a:r>
            <a:r>
              <a:rPr lang="en-US" sz="2600" dirty="0"/>
              <a:t> </a:t>
            </a:r>
            <a:r>
              <a:rPr lang="en-US" sz="2600" dirty="0" err="1"/>
              <a:t>phù</a:t>
            </a:r>
            <a:r>
              <a:rPr lang="en-US" sz="2600" dirty="0"/>
              <a:t> </a:t>
            </a:r>
            <a:r>
              <a:rPr lang="en-US" sz="2600" dirty="0" err="1"/>
              <a:t>hợp</a:t>
            </a:r>
            <a:r>
              <a:rPr lang="en-US" sz="2600" dirty="0"/>
              <a:t> </a:t>
            </a:r>
            <a:r>
              <a:rPr lang="en-US" sz="2600" dirty="0" err="1"/>
              <a:t>với</a:t>
            </a:r>
            <a:r>
              <a:rPr lang="en-US" sz="2600" dirty="0"/>
              <a:t> </a:t>
            </a:r>
            <a:r>
              <a:rPr lang="en-US" sz="2600" dirty="0" err="1"/>
              <a:t>vị</a:t>
            </a:r>
            <a:r>
              <a:rPr lang="en-US" sz="2600" dirty="0"/>
              <a:t> </a:t>
            </a:r>
            <a:r>
              <a:rPr lang="en-US" sz="2600" dirty="0" err="1"/>
              <a:t>trí</a:t>
            </a:r>
            <a:r>
              <a:rPr lang="en-US" sz="2600" dirty="0"/>
              <a:t> </a:t>
            </a:r>
            <a:r>
              <a:rPr lang="en-US" sz="2600" dirty="0" err="1"/>
              <a:t>việc</a:t>
            </a:r>
            <a:r>
              <a:rPr lang="en-US" sz="2600" dirty="0"/>
              <a:t> </a:t>
            </a:r>
            <a:r>
              <a:rPr lang="en-US" sz="2600" dirty="0" err="1"/>
              <a:t>làm</a:t>
            </a:r>
            <a:r>
              <a:rPr lang="en-US" sz="2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607597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28725"/>
            <a:ext cx="9144000" cy="5248275"/>
          </a:xfr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446088" algn="just">
              <a:buNone/>
            </a:pPr>
            <a:r>
              <a:rPr lang="en-US" sz="2600" dirty="0" err="1"/>
              <a:t>Tuy</a:t>
            </a:r>
            <a:r>
              <a:rPr lang="en-US" sz="2600" dirty="0"/>
              <a:t> </a:t>
            </a:r>
            <a:r>
              <a:rPr lang="en-US" sz="2600" dirty="0" err="1"/>
              <a:t>nhiên</a:t>
            </a:r>
            <a:r>
              <a:rPr lang="en-US" sz="2600" dirty="0"/>
              <a:t>, </a:t>
            </a:r>
            <a:r>
              <a:rPr lang="en-US" sz="2600" dirty="0" err="1"/>
              <a:t>hệ</a:t>
            </a:r>
            <a:r>
              <a:rPr lang="en-US" sz="2600" dirty="0"/>
              <a:t> </a:t>
            </a:r>
            <a:r>
              <a:rPr lang="en-US" sz="2600" dirty="0" err="1"/>
              <a:t>thống</a:t>
            </a:r>
            <a:r>
              <a:rPr lang="en-US" sz="2600" dirty="0"/>
              <a:t> </a:t>
            </a:r>
            <a:r>
              <a:rPr lang="en-US" sz="2600" dirty="0" err="1"/>
              <a:t>văn</a:t>
            </a:r>
            <a:r>
              <a:rPr lang="en-US" sz="2600" dirty="0"/>
              <a:t> </a:t>
            </a:r>
            <a:r>
              <a:rPr lang="en-US" sz="2600" dirty="0" err="1"/>
              <a:t>bản</a:t>
            </a:r>
            <a:r>
              <a:rPr lang="en-US" sz="2600" dirty="0"/>
              <a:t> </a:t>
            </a:r>
            <a:r>
              <a:rPr lang="en-US" sz="2600" dirty="0" err="1"/>
              <a:t>quy</a:t>
            </a:r>
            <a:r>
              <a:rPr lang="en-US" sz="2600" dirty="0"/>
              <a:t> </a:t>
            </a:r>
            <a:r>
              <a:rPr lang="en-US" sz="2600" dirty="0" err="1"/>
              <a:t>phạm</a:t>
            </a:r>
            <a:r>
              <a:rPr lang="en-US" sz="2600" dirty="0"/>
              <a:t> </a:t>
            </a:r>
            <a:r>
              <a:rPr lang="en-US" sz="2600" dirty="0" err="1"/>
              <a:t>pháp</a:t>
            </a:r>
            <a:r>
              <a:rPr lang="en-US" sz="2600" dirty="0"/>
              <a:t> </a:t>
            </a:r>
            <a:r>
              <a:rPr lang="en-US" sz="2600" dirty="0" err="1"/>
              <a:t>luật</a:t>
            </a:r>
            <a:r>
              <a:rPr lang="en-US" sz="2600" dirty="0"/>
              <a:t> ở </a:t>
            </a:r>
            <a:r>
              <a:rPr lang="en-US" sz="2600" dirty="0" err="1"/>
              <a:t>địa</a:t>
            </a:r>
            <a:r>
              <a:rPr lang="en-US" sz="2600" dirty="0"/>
              <a:t> </a:t>
            </a:r>
            <a:r>
              <a:rPr lang="en-US" sz="2600" dirty="0" err="1"/>
              <a:t>phương</a:t>
            </a:r>
            <a:r>
              <a:rPr lang="en-US" sz="2600" dirty="0"/>
              <a:t> </a:t>
            </a:r>
            <a:r>
              <a:rPr lang="en-US" sz="2600" dirty="0" err="1"/>
              <a:t>mặc</a:t>
            </a:r>
            <a:r>
              <a:rPr lang="en-US" sz="2600" dirty="0"/>
              <a:t> </a:t>
            </a:r>
            <a:r>
              <a:rPr lang="en-US" sz="2600" dirty="0" err="1"/>
              <a:t>dù</a:t>
            </a:r>
            <a:r>
              <a:rPr lang="en-US" sz="2600" dirty="0"/>
              <a:t> </a:t>
            </a:r>
            <a:r>
              <a:rPr lang="en-US" sz="2600" dirty="0" err="1"/>
              <a:t>đã</a:t>
            </a:r>
            <a:r>
              <a:rPr lang="en-US" sz="2600" dirty="0"/>
              <a:t> </a:t>
            </a:r>
            <a:r>
              <a:rPr lang="en-US" sz="2600" dirty="0" err="1"/>
              <a:t>cố</a:t>
            </a:r>
            <a:r>
              <a:rPr lang="en-US" sz="2600" dirty="0"/>
              <a:t> </a:t>
            </a:r>
            <a:r>
              <a:rPr lang="en-US" sz="2600" dirty="0" err="1"/>
              <a:t>gắng</a:t>
            </a:r>
            <a:r>
              <a:rPr lang="en-US" sz="2600" dirty="0"/>
              <a:t> </a:t>
            </a:r>
            <a:r>
              <a:rPr lang="en-US" sz="2600" dirty="0" err="1"/>
              <a:t>hoàn</a:t>
            </a:r>
            <a:r>
              <a:rPr lang="en-US" sz="2600" dirty="0"/>
              <a:t> </a:t>
            </a:r>
            <a:r>
              <a:rPr lang="en-US" sz="2600" dirty="0" err="1"/>
              <a:t>thiện</a:t>
            </a:r>
            <a:r>
              <a:rPr lang="en-US" sz="2600" dirty="0"/>
              <a:t> </a:t>
            </a:r>
            <a:r>
              <a:rPr lang="en-US" sz="2600" dirty="0" err="1"/>
              <a:t>nhưng</a:t>
            </a:r>
            <a:r>
              <a:rPr lang="en-US" sz="2600" dirty="0"/>
              <a:t> </a:t>
            </a:r>
            <a:r>
              <a:rPr lang="en-US" sz="2600" dirty="0" err="1"/>
              <a:t>vẫn</a:t>
            </a:r>
            <a:r>
              <a:rPr lang="en-US" sz="2600" dirty="0"/>
              <a:t> </a:t>
            </a:r>
            <a:r>
              <a:rPr lang="en-US" sz="2600" dirty="0" err="1"/>
              <a:t>còn</a:t>
            </a:r>
            <a:r>
              <a:rPr lang="en-US" sz="2600" dirty="0"/>
              <a:t> </a:t>
            </a:r>
            <a:r>
              <a:rPr lang="en-US" sz="2600" dirty="0" err="1"/>
              <a:t>một</a:t>
            </a:r>
            <a:r>
              <a:rPr lang="en-US" sz="2600" dirty="0"/>
              <a:t> </a:t>
            </a:r>
            <a:r>
              <a:rPr lang="en-US" sz="2600" dirty="0" err="1"/>
              <a:t>số</a:t>
            </a:r>
            <a:r>
              <a:rPr lang="en-US" sz="2600" dirty="0"/>
              <a:t> </a:t>
            </a:r>
            <a:r>
              <a:rPr lang="en-US" sz="2600" dirty="0" err="1"/>
              <a:t>quy</a:t>
            </a:r>
            <a:r>
              <a:rPr lang="en-US" sz="2600" dirty="0"/>
              <a:t> </a:t>
            </a:r>
            <a:r>
              <a:rPr lang="en-US" sz="2600" dirty="0" err="1"/>
              <a:t>định</a:t>
            </a:r>
            <a:r>
              <a:rPr lang="en-US" sz="2600" dirty="0"/>
              <a:t> </a:t>
            </a:r>
            <a:r>
              <a:rPr lang="en-US" sz="2600" dirty="0" err="1"/>
              <a:t>chưa</a:t>
            </a:r>
            <a:r>
              <a:rPr lang="en-US" sz="2600" dirty="0"/>
              <a:t> </a:t>
            </a:r>
            <a:r>
              <a:rPr lang="en-US" sz="2600" dirty="0" err="1"/>
              <a:t>đảm</a:t>
            </a:r>
            <a:r>
              <a:rPr lang="en-US" sz="2600" dirty="0"/>
              <a:t> </a:t>
            </a:r>
            <a:r>
              <a:rPr lang="en-US" sz="2600" dirty="0" err="1"/>
              <a:t>bảo</a:t>
            </a:r>
            <a:r>
              <a:rPr lang="en-US" sz="2600" dirty="0"/>
              <a:t> </a:t>
            </a:r>
            <a:r>
              <a:rPr lang="en-US" sz="2600" dirty="0" err="1"/>
              <a:t>tính</a:t>
            </a:r>
            <a:r>
              <a:rPr lang="en-US" sz="2600" dirty="0"/>
              <a:t> </a:t>
            </a:r>
            <a:r>
              <a:rPr lang="en-US" sz="2600" dirty="0" err="1"/>
              <a:t>thống</a:t>
            </a:r>
            <a:r>
              <a:rPr lang="en-US" sz="2600" dirty="0"/>
              <a:t> </a:t>
            </a:r>
            <a:r>
              <a:rPr lang="en-US" sz="2600" dirty="0" err="1"/>
              <a:t>nhất</a:t>
            </a:r>
            <a:r>
              <a:rPr lang="en-US" sz="2600" dirty="0"/>
              <a:t>, </a:t>
            </a:r>
            <a:r>
              <a:rPr lang="en-US" sz="2600" dirty="0" err="1"/>
              <a:t>chưa</a:t>
            </a:r>
            <a:r>
              <a:rPr lang="en-US" sz="2600" dirty="0"/>
              <a:t> </a:t>
            </a:r>
            <a:r>
              <a:rPr lang="en-US" sz="2600" dirty="0" err="1"/>
              <a:t>bao</a:t>
            </a:r>
            <a:r>
              <a:rPr lang="en-US" sz="2600" dirty="0"/>
              <a:t> </a:t>
            </a:r>
            <a:r>
              <a:rPr lang="en-US" sz="2600" dirty="0" err="1"/>
              <a:t>quát</a:t>
            </a:r>
            <a:r>
              <a:rPr lang="en-US" sz="2600" dirty="0"/>
              <a:t> </a:t>
            </a:r>
            <a:r>
              <a:rPr lang="en-US" sz="2600" dirty="0" err="1"/>
              <a:t>và</a:t>
            </a:r>
            <a:r>
              <a:rPr lang="en-US" sz="2600" dirty="0"/>
              <a:t> ban </a:t>
            </a:r>
            <a:r>
              <a:rPr lang="en-US" sz="2600" dirty="0" err="1"/>
              <a:t>hành</a:t>
            </a:r>
            <a:r>
              <a:rPr lang="en-US" sz="2600" dirty="0"/>
              <a:t> </a:t>
            </a:r>
            <a:r>
              <a:rPr lang="en-US" sz="2600" dirty="0" err="1"/>
              <a:t>kịp</a:t>
            </a:r>
            <a:r>
              <a:rPr lang="en-US" sz="2600" dirty="0"/>
              <a:t> </a:t>
            </a:r>
            <a:r>
              <a:rPr lang="en-US" sz="2600" dirty="0" err="1"/>
              <a:t>thời</a:t>
            </a:r>
            <a:r>
              <a:rPr lang="en-US" sz="2600" dirty="0"/>
              <a:t>. </a:t>
            </a:r>
            <a:r>
              <a:rPr lang="en-US" sz="2600" dirty="0" err="1"/>
              <a:t>Tổ</a:t>
            </a:r>
            <a:r>
              <a:rPr lang="en-US" sz="2600" dirty="0"/>
              <a:t> </a:t>
            </a:r>
            <a:r>
              <a:rPr lang="en-US" sz="2600" dirty="0" err="1"/>
              <a:t>chức</a:t>
            </a:r>
            <a:r>
              <a:rPr lang="en-US" sz="2600" dirty="0"/>
              <a:t> </a:t>
            </a:r>
            <a:r>
              <a:rPr lang="en-US" sz="2600" dirty="0" err="1"/>
              <a:t>bộ</a:t>
            </a:r>
            <a:r>
              <a:rPr lang="en-US" sz="2600" dirty="0"/>
              <a:t> </a:t>
            </a:r>
            <a:r>
              <a:rPr lang="en-US" sz="2600" dirty="0" err="1"/>
              <a:t>máy</a:t>
            </a:r>
            <a:r>
              <a:rPr lang="en-US" sz="2600" dirty="0"/>
              <a:t> </a:t>
            </a:r>
            <a:r>
              <a:rPr lang="en-US" sz="2600" dirty="0" err="1"/>
              <a:t>hành</a:t>
            </a:r>
            <a:r>
              <a:rPr lang="en-US" sz="2600" dirty="0"/>
              <a:t> </a:t>
            </a:r>
            <a:r>
              <a:rPr lang="en-US" sz="2600" dirty="0" err="1"/>
              <a:t>chính</a:t>
            </a:r>
            <a:r>
              <a:rPr lang="en-US" sz="2600" dirty="0"/>
              <a:t> </a:t>
            </a:r>
            <a:r>
              <a:rPr lang="en-US" sz="2600" dirty="0" err="1"/>
              <a:t>nhà</a:t>
            </a:r>
            <a:r>
              <a:rPr lang="en-US" sz="2600" dirty="0"/>
              <a:t> </a:t>
            </a:r>
            <a:r>
              <a:rPr lang="en-US" sz="2600" dirty="0" err="1"/>
              <a:t>nước</a:t>
            </a:r>
            <a:r>
              <a:rPr lang="en-US" sz="2600" dirty="0"/>
              <a:t> </a:t>
            </a:r>
            <a:r>
              <a:rPr lang="en-US" sz="2600" dirty="0" err="1"/>
              <a:t>vẫn</a:t>
            </a:r>
            <a:r>
              <a:rPr lang="en-US" sz="2600" dirty="0"/>
              <a:t> </a:t>
            </a:r>
            <a:r>
              <a:rPr lang="en-US" sz="2600" dirty="0" err="1"/>
              <a:t>chậm</a:t>
            </a:r>
            <a:r>
              <a:rPr lang="en-US" sz="2600" dirty="0"/>
              <a:t> </a:t>
            </a:r>
            <a:r>
              <a:rPr lang="en-US" sz="2600" dirty="0" err="1"/>
              <a:t>được</a:t>
            </a:r>
            <a:r>
              <a:rPr lang="en-US" sz="2600" dirty="0"/>
              <a:t> </a:t>
            </a:r>
            <a:r>
              <a:rPr lang="en-US" sz="2600" dirty="0" err="1"/>
              <a:t>điều</a:t>
            </a:r>
            <a:r>
              <a:rPr lang="en-US" sz="2600" dirty="0"/>
              <a:t> </a:t>
            </a:r>
            <a:r>
              <a:rPr lang="en-US" sz="2600" dirty="0" err="1"/>
              <a:t>chỉnh</a:t>
            </a:r>
            <a:r>
              <a:rPr lang="en-US" sz="2600" dirty="0"/>
              <a:t> </a:t>
            </a:r>
            <a:r>
              <a:rPr lang="en-US" sz="2600" dirty="0" err="1"/>
              <a:t>theo</a:t>
            </a:r>
            <a:r>
              <a:rPr lang="en-US" sz="2600" dirty="0"/>
              <a:t> </a:t>
            </a:r>
            <a:r>
              <a:rPr lang="en-US" sz="2600" dirty="0" err="1"/>
              <a:t>hướng</a:t>
            </a:r>
            <a:r>
              <a:rPr lang="en-US" sz="2600" dirty="0"/>
              <a:t> </a:t>
            </a:r>
            <a:r>
              <a:rPr lang="en-US" sz="2600" dirty="0" err="1"/>
              <a:t>tinh</a:t>
            </a:r>
            <a:r>
              <a:rPr lang="en-US" sz="2600" dirty="0"/>
              <a:t> </a:t>
            </a:r>
            <a:r>
              <a:rPr lang="en-US" sz="2600" dirty="0" err="1"/>
              <a:t>gọn</a:t>
            </a:r>
            <a:r>
              <a:rPr lang="en-US" sz="2600" dirty="0"/>
              <a:t>, </a:t>
            </a:r>
            <a:r>
              <a:rPr lang="en-US" sz="2600" dirty="0" err="1"/>
              <a:t>hiệu</a:t>
            </a:r>
            <a:r>
              <a:rPr lang="en-US" sz="2600" dirty="0"/>
              <a:t> </a:t>
            </a:r>
            <a:r>
              <a:rPr lang="en-US" sz="2600" dirty="0" err="1"/>
              <a:t>lực</a:t>
            </a:r>
            <a:r>
              <a:rPr lang="en-US" sz="2600" dirty="0"/>
              <a:t>, </a:t>
            </a:r>
            <a:r>
              <a:rPr lang="en-US" sz="2600" dirty="0" err="1"/>
              <a:t>hiệu</a:t>
            </a:r>
            <a:r>
              <a:rPr lang="en-US" sz="2600" dirty="0"/>
              <a:t> </a:t>
            </a:r>
            <a:r>
              <a:rPr lang="en-US" sz="2600" dirty="0" err="1"/>
              <a:t>quả</a:t>
            </a:r>
            <a:r>
              <a:rPr lang="en-US" sz="2600" dirty="0"/>
              <a:t> </a:t>
            </a:r>
            <a:r>
              <a:rPr lang="en-US" sz="2600" dirty="0" err="1"/>
              <a:t>hoạt</a:t>
            </a:r>
            <a:r>
              <a:rPr lang="en-US" sz="2600" dirty="0"/>
              <a:t> </a:t>
            </a:r>
            <a:r>
              <a:rPr lang="en-US" sz="2600" dirty="0" err="1"/>
              <a:t>động</a:t>
            </a:r>
            <a:r>
              <a:rPr lang="en-US" sz="2600" dirty="0"/>
              <a:t>; </a:t>
            </a:r>
            <a:r>
              <a:rPr lang="en-US" sz="2600" dirty="0" err="1"/>
              <a:t>năng</a:t>
            </a:r>
            <a:r>
              <a:rPr lang="en-US" sz="2600" dirty="0"/>
              <a:t> </a:t>
            </a:r>
            <a:r>
              <a:rPr lang="en-US" sz="2600" dirty="0" err="1"/>
              <a:t>lực</a:t>
            </a:r>
            <a:r>
              <a:rPr lang="en-US" sz="2600" dirty="0"/>
              <a:t> </a:t>
            </a:r>
            <a:r>
              <a:rPr lang="en-US" sz="2600" dirty="0" err="1"/>
              <a:t>thi</a:t>
            </a:r>
            <a:r>
              <a:rPr lang="en-US" sz="2600" dirty="0"/>
              <a:t> </a:t>
            </a:r>
            <a:r>
              <a:rPr lang="en-US" sz="2600" dirty="0" err="1"/>
              <a:t>hành</a:t>
            </a:r>
            <a:r>
              <a:rPr lang="en-US" sz="2600" dirty="0"/>
              <a:t> </a:t>
            </a:r>
            <a:r>
              <a:rPr lang="en-US" sz="2600" dirty="0" err="1"/>
              <a:t>pháp</a:t>
            </a:r>
            <a:r>
              <a:rPr lang="en-US" sz="2600" dirty="0"/>
              <a:t> </a:t>
            </a:r>
            <a:r>
              <a:rPr lang="en-US" sz="2600" dirty="0" err="1"/>
              <a:t>luật</a:t>
            </a:r>
            <a:r>
              <a:rPr lang="en-US" sz="2600" dirty="0"/>
              <a:t> </a:t>
            </a:r>
            <a:r>
              <a:rPr lang="en-US" sz="2600" dirty="0" err="1"/>
              <a:t>trong</a:t>
            </a:r>
            <a:r>
              <a:rPr lang="en-US" sz="2600" dirty="0"/>
              <a:t> </a:t>
            </a:r>
            <a:r>
              <a:rPr lang="en-US" sz="2600" dirty="0" err="1"/>
              <a:t>hệ</a:t>
            </a:r>
            <a:r>
              <a:rPr lang="en-US" sz="2600" dirty="0"/>
              <a:t> </a:t>
            </a:r>
            <a:r>
              <a:rPr lang="en-US" sz="2600" dirty="0" err="1"/>
              <a:t>thống</a:t>
            </a:r>
            <a:r>
              <a:rPr lang="en-US" sz="2600" dirty="0"/>
              <a:t> </a:t>
            </a:r>
            <a:r>
              <a:rPr lang="en-US" sz="2600" dirty="0" err="1"/>
              <a:t>các</a:t>
            </a:r>
            <a:r>
              <a:rPr lang="en-US" sz="2600" dirty="0"/>
              <a:t> </a:t>
            </a:r>
            <a:r>
              <a:rPr lang="en-US" sz="2600" dirty="0" err="1"/>
              <a:t>cơ</a:t>
            </a:r>
            <a:r>
              <a:rPr lang="en-US" sz="2600" dirty="0"/>
              <a:t> </a:t>
            </a:r>
            <a:r>
              <a:rPr lang="en-US" sz="2600" dirty="0" err="1"/>
              <a:t>quan</a:t>
            </a:r>
            <a:r>
              <a:rPr lang="en-US" sz="2600" dirty="0"/>
              <a:t> </a:t>
            </a:r>
            <a:r>
              <a:rPr lang="en-US" sz="2600" dirty="0" err="1"/>
              <a:t>hành</a:t>
            </a:r>
            <a:r>
              <a:rPr lang="en-US" sz="2600" dirty="0"/>
              <a:t> </a:t>
            </a:r>
            <a:r>
              <a:rPr lang="en-US" sz="2600" dirty="0" err="1"/>
              <a:t>chính</a:t>
            </a:r>
            <a:r>
              <a:rPr lang="en-US" sz="2600" dirty="0"/>
              <a:t>, </a:t>
            </a:r>
            <a:r>
              <a:rPr lang="en-US" sz="2600" dirty="0" err="1"/>
              <a:t>cơ</a:t>
            </a:r>
            <a:r>
              <a:rPr lang="en-US" sz="2600" dirty="0"/>
              <a:t> </a:t>
            </a:r>
            <a:r>
              <a:rPr lang="en-US" sz="2600" dirty="0" err="1"/>
              <a:t>quan</a:t>
            </a:r>
            <a:r>
              <a:rPr lang="en-US" sz="2600" dirty="0"/>
              <a:t> </a:t>
            </a:r>
            <a:r>
              <a:rPr lang="en-US" sz="2600" dirty="0" err="1"/>
              <a:t>điều</a:t>
            </a:r>
            <a:r>
              <a:rPr lang="en-US" sz="2600" dirty="0"/>
              <a:t> </a:t>
            </a:r>
            <a:r>
              <a:rPr lang="en-US" sz="2600" dirty="0" err="1"/>
              <a:t>tra</a:t>
            </a:r>
            <a:r>
              <a:rPr lang="en-US" sz="2600" dirty="0"/>
              <a:t>, </a:t>
            </a:r>
            <a:r>
              <a:rPr lang="en-US" sz="2600" dirty="0" err="1"/>
              <a:t>Tòa</a:t>
            </a:r>
            <a:r>
              <a:rPr lang="en-US" sz="2600" dirty="0"/>
              <a:t> </a:t>
            </a:r>
            <a:r>
              <a:rPr lang="en-US" sz="2600" dirty="0" err="1"/>
              <a:t>án</a:t>
            </a:r>
            <a:r>
              <a:rPr lang="en-US" sz="2600" dirty="0"/>
              <a:t> </a:t>
            </a:r>
            <a:r>
              <a:rPr lang="en-US" sz="2600" dirty="0" err="1"/>
              <a:t>nhân</a:t>
            </a:r>
            <a:r>
              <a:rPr lang="en-US" sz="2600" dirty="0"/>
              <a:t> </a:t>
            </a:r>
            <a:r>
              <a:rPr lang="en-US" sz="2600" dirty="0" err="1"/>
              <a:t>dân</a:t>
            </a:r>
            <a:r>
              <a:rPr lang="en-US" sz="2600" dirty="0"/>
              <a:t>, </a:t>
            </a:r>
            <a:r>
              <a:rPr lang="en-US" sz="2600" dirty="0" err="1"/>
              <a:t>Viện</a:t>
            </a:r>
            <a:r>
              <a:rPr lang="en-US" sz="2600" dirty="0"/>
              <a:t> </a:t>
            </a:r>
            <a:r>
              <a:rPr lang="en-US" sz="2600" dirty="0" err="1"/>
              <a:t>kiểm</a:t>
            </a:r>
            <a:r>
              <a:rPr lang="en-US" sz="2600" dirty="0"/>
              <a:t> </a:t>
            </a:r>
            <a:r>
              <a:rPr lang="en-US" sz="2600" dirty="0" err="1"/>
              <a:t>sát</a:t>
            </a:r>
            <a:r>
              <a:rPr lang="en-US" sz="2600" dirty="0"/>
              <a:t> </a:t>
            </a:r>
            <a:r>
              <a:rPr lang="en-US" sz="2600" dirty="0" err="1"/>
              <a:t>nhân</a:t>
            </a:r>
            <a:r>
              <a:rPr lang="en-US" sz="2600" dirty="0"/>
              <a:t> </a:t>
            </a:r>
            <a:r>
              <a:rPr lang="en-US" sz="2600" dirty="0" err="1"/>
              <a:t>dân</a:t>
            </a:r>
            <a:r>
              <a:rPr lang="en-US" sz="2600" dirty="0"/>
              <a:t>, </a:t>
            </a:r>
            <a:r>
              <a:rPr lang="en-US" sz="2600" dirty="0" err="1"/>
              <a:t>cơ</a:t>
            </a:r>
            <a:r>
              <a:rPr lang="en-US" sz="2600" dirty="0"/>
              <a:t> </a:t>
            </a:r>
            <a:r>
              <a:rPr lang="en-US" sz="2600" dirty="0" err="1"/>
              <a:t>quan</a:t>
            </a:r>
            <a:r>
              <a:rPr lang="en-US" sz="2600" dirty="0"/>
              <a:t> </a:t>
            </a:r>
            <a:r>
              <a:rPr lang="en-US" sz="2600" dirty="0" err="1"/>
              <a:t>thi</a:t>
            </a:r>
            <a:r>
              <a:rPr lang="en-US" sz="2600" dirty="0"/>
              <a:t> </a:t>
            </a:r>
            <a:r>
              <a:rPr lang="en-US" sz="2600" dirty="0" err="1"/>
              <a:t>hành</a:t>
            </a:r>
            <a:r>
              <a:rPr lang="en-US" sz="2600" dirty="0"/>
              <a:t> </a:t>
            </a:r>
            <a:r>
              <a:rPr lang="en-US" sz="2600" dirty="0" err="1"/>
              <a:t>án</a:t>
            </a:r>
            <a:r>
              <a:rPr lang="en-US" sz="2600" dirty="0"/>
              <a:t> </a:t>
            </a:r>
            <a:r>
              <a:rPr lang="en-US" sz="2600" dirty="0" err="1"/>
              <a:t>và</a:t>
            </a:r>
            <a:r>
              <a:rPr lang="en-US" sz="2600" dirty="0"/>
              <a:t> </a:t>
            </a:r>
            <a:r>
              <a:rPr lang="en-US" sz="2600" dirty="0" err="1"/>
              <a:t>tổ</a:t>
            </a:r>
            <a:r>
              <a:rPr lang="en-US" sz="2600" dirty="0"/>
              <a:t> </a:t>
            </a:r>
            <a:r>
              <a:rPr lang="en-US" sz="2600" dirty="0" err="1"/>
              <a:t>chức</a:t>
            </a:r>
            <a:r>
              <a:rPr lang="en-US" sz="2600" dirty="0"/>
              <a:t> </a:t>
            </a:r>
            <a:r>
              <a:rPr lang="en-US" sz="2600" dirty="0" err="1"/>
              <a:t>pháp</a:t>
            </a:r>
            <a:r>
              <a:rPr lang="en-US" sz="2600" dirty="0"/>
              <a:t> </a:t>
            </a:r>
            <a:r>
              <a:rPr lang="en-US" sz="2600" dirty="0" err="1"/>
              <a:t>chế</a:t>
            </a:r>
            <a:r>
              <a:rPr lang="en-US" sz="2600" dirty="0"/>
              <a:t> </a:t>
            </a:r>
            <a:r>
              <a:rPr lang="en-US" sz="2600" dirty="0" err="1"/>
              <a:t>các</a:t>
            </a:r>
            <a:r>
              <a:rPr lang="en-US" sz="2600" dirty="0"/>
              <a:t> </a:t>
            </a:r>
            <a:r>
              <a:rPr lang="en-US" sz="2600" dirty="0" err="1"/>
              <a:t>sở</a:t>
            </a:r>
            <a:r>
              <a:rPr lang="en-US" sz="2600" dirty="0"/>
              <a:t>, </a:t>
            </a:r>
            <a:r>
              <a:rPr lang="en-US" sz="2600" dirty="0" err="1"/>
              <a:t>ngành</a:t>
            </a:r>
            <a:r>
              <a:rPr lang="en-US" sz="2600" dirty="0"/>
              <a:t> </a:t>
            </a:r>
            <a:r>
              <a:rPr lang="en-US" sz="2600" dirty="0" err="1"/>
              <a:t>trên</a:t>
            </a:r>
            <a:r>
              <a:rPr lang="en-US" sz="2600" dirty="0"/>
              <a:t> </a:t>
            </a:r>
            <a:r>
              <a:rPr lang="en-US" sz="2600" dirty="0" err="1"/>
              <a:t>địa</a:t>
            </a:r>
            <a:r>
              <a:rPr lang="en-US" sz="2600" dirty="0"/>
              <a:t> </a:t>
            </a:r>
            <a:r>
              <a:rPr lang="en-US" sz="2600" dirty="0" err="1"/>
              <a:t>bàn</a:t>
            </a:r>
            <a:r>
              <a:rPr lang="en-US" sz="2600" dirty="0"/>
              <a:t> </a:t>
            </a:r>
            <a:r>
              <a:rPr lang="en-US" sz="2600" dirty="0" err="1"/>
              <a:t>tỉnh</a:t>
            </a:r>
            <a:r>
              <a:rPr lang="en-US" sz="2600" dirty="0"/>
              <a:t> </a:t>
            </a:r>
            <a:r>
              <a:rPr lang="en-US" sz="2600" dirty="0" err="1"/>
              <a:t>có</a:t>
            </a:r>
            <a:r>
              <a:rPr lang="en-US" sz="2600" dirty="0"/>
              <a:t> </a:t>
            </a:r>
            <a:r>
              <a:rPr lang="en-US" sz="2600" dirty="0" err="1"/>
              <a:t>mặt</a:t>
            </a:r>
            <a:r>
              <a:rPr lang="en-US" sz="2600" dirty="0"/>
              <a:t> </a:t>
            </a:r>
            <a:r>
              <a:rPr lang="en-US" sz="2600" dirty="0" err="1"/>
              <a:t>còn</a:t>
            </a:r>
            <a:r>
              <a:rPr lang="en-US" sz="2600" dirty="0"/>
              <a:t> </a:t>
            </a:r>
            <a:r>
              <a:rPr lang="en-US" sz="2600" dirty="0" err="1"/>
              <a:t>hạn</a:t>
            </a:r>
            <a:r>
              <a:rPr lang="en-US" sz="2600" dirty="0"/>
              <a:t> </a:t>
            </a:r>
            <a:r>
              <a:rPr lang="en-US" sz="2600" dirty="0" err="1"/>
              <a:t>chế</a:t>
            </a:r>
            <a:r>
              <a:rPr lang="en-US" sz="2600" dirty="0"/>
              <a:t>; </a:t>
            </a:r>
            <a:r>
              <a:rPr lang="en-US" sz="2600" dirty="0" err="1"/>
              <a:t>cơ</a:t>
            </a:r>
            <a:r>
              <a:rPr lang="en-US" sz="2600" dirty="0"/>
              <a:t> </a:t>
            </a:r>
            <a:r>
              <a:rPr lang="en-US" sz="2600" dirty="0" err="1"/>
              <a:t>chế</a:t>
            </a:r>
            <a:r>
              <a:rPr lang="en-US" sz="2600" dirty="0"/>
              <a:t> </a:t>
            </a:r>
            <a:r>
              <a:rPr lang="en-US" sz="2600" dirty="0" err="1"/>
              <a:t>kiểm</a:t>
            </a:r>
            <a:r>
              <a:rPr lang="en-US" sz="2600" dirty="0"/>
              <a:t> </a:t>
            </a:r>
            <a:r>
              <a:rPr lang="en-US" sz="2600" dirty="0" err="1"/>
              <a:t>soát</a:t>
            </a:r>
            <a:r>
              <a:rPr lang="en-US" sz="2600" dirty="0"/>
              <a:t> </a:t>
            </a:r>
            <a:r>
              <a:rPr lang="en-US" sz="2600" dirty="0" err="1"/>
              <a:t>quyền</a:t>
            </a:r>
            <a:r>
              <a:rPr lang="en-US" sz="2600" dirty="0"/>
              <a:t> </a:t>
            </a:r>
            <a:r>
              <a:rPr lang="en-US" sz="2600" dirty="0" err="1"/>
              <a:t>lực</a:t>
            </a:r>
            <a:r>
              <a:rPr lang="en-US" sz="2600" dirty="0"/>
              <a:t> </a:t>
            </a:r>
            <a:r>
              <a:rPr lang="en-US" sz="2600" dirty="0" err="1"/>
              <a:t>nhà</a:t>
            </a:r>
            <a:r>
              <a:rPr lang="en-US" sz="2600" dirty="0"/>
              <a:t> </a:t>
            </a:r>
            <a:r>
              <a:rPr lang="en-US" sz="2600" dirty="0" err="1"/>
              <a:t>nước</a:t>
            </a:r>
            <a:r>
              <a:rPr lang="en-US" sz="2600" dirty="0"/>
              <a:t>, </a:t>
            </a:r>
            <a:r>
              <a:rPr lang="en-US" sz="2600" dirty="0" err="1"/>
              <a:t>vai</a:t>
            </a:r>
            <a:r>
              <a:rPr lang="en-US" sz="2600" dirty="0"/>
              <a:t> </a:t>
            </a:r>
            <a:r>
              <a:rPr lang="en-US" sz="2600" dirty="0" err="1"/>
              <a:t>trò</a:t>
            </a:r>
            <a:r>
              <a:rPr lang="en-US" sz="2600" dirty="0"/>
              <a:t> </a:t>
            </a:r>
            <a:r>
              <a:rPr lang="en-US" sz="2600" dirty="0" err="1"/>
              <a:t>giám</a:t>
            </a:r>
            <a:r>
              <a:rPr lang="en-US" sz="2600" dirty="0"/>
              <a:t> </a:t>
            </a:r>
            <a:r>
              <a:rPr lang="en-US" sz="2600" dirty="0" err="1"/>
              <a:t>sát</a:t>
            </a:r>
            <a:r>
              <a:rPr lang="en-US" sz="2600" dirty="0"/>
              <a:t> </a:t>
            </a:r>
            <a:r>
              <a:rPr lang="en-US" sz="2600" dirty="0" err="1"/>
              <a:t>của</a:t>
            </a:r>
            <a:r>
              <a:rPr lang="en-US" sz="2600" dirty="0"/>
              <a:t> </a:t>
            </a:r>
            <a:r>
              <a:rPr lang="en-US" sz="2600" dirty="0" err="1"/>
              <a:t>Nhân</a:t>
            </a:r>
            <a:r>
              <a:rPr lang="en-US" sz="2600" dirty="0"/>
              <a:t> </a:t>
            </a:r>
            <a:r>
              <a:rPr lang="en-US" sz="2600" dirty="0" err="1"/>
              <a:t>dân</a:t>
            </a:r>
            <a:r>
              <a:rPr lang="en-US" sz="2600" dirty="0"/>
              <a:t> </a:t>
            </a:r>
            <a:r>
              <a:rPr lang="en-US" sz="2600" dirty="0" err="1"/>
              <a:t>chưa</a:t>
            </a:r>
            <a:r>
              <a:rPr lang="en-US" sz="2600" dirty="0"/>
              <a:t> </a:t>
            </a:r>
            <a:r>
              <a:rPr lang="en-US" sz="2600" dirty="0" err="1"/>
              <a:t>được</a:t>
            </a:r>
            <a:r>
              <a:rPr lang="en-US" sz="2600" dirty="0"/>
              <a:t> </a:t>
            </a:r>
            <a:r>
              <a:rPr lang="en-US" sz="2600" dirty="0" err="1"/>
              <a:t>phát</a:t>
            </a:r>
            <a:r>
              <a:rPr lang="en-US" sz="2600" dirty="0"/>
              <a:t> </a:t>
            </a:r>
            <a:r>
              <a:rPr lang="en-US" sz="2600" dirty="0" err="1"/>
              <a:t>huy</a:t>
            </a:r>
            <a:r>
              <a:rPr lang="en-US" sz="2600" dirty="0"/>
              <a:t> </a:t>
            </a:r>
            <a:r>
              <a:rPr lang="en-US" sz="2600" dirty="0" err="1"/>
              <a:t>mạnh</a:t>
            </a:r>
            <a:r>
              <a:rPr lang="en-US" sz="2600" dirty="0"/>
              <a:t> </a:t>
            </a:r>
            <a:r>
              <a:rPr lang="en-US" sz="2600" dirty="0" err="1"/>
              <a:t>mẽ</a:t>
            </a:r>
            <a:r>
              <a:rPr lang="en-US" sz="2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507703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28725"/>
            <a:ext cx="9144000" cy="5248275"/>
          </a:xfr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446088" algn="just">
              <a:buNone/>
            </a:pPr>
            <a:r>
              <a:rPr lang="en-US" sz="2600" dirty="0" err="1"/>
              <a:t>Nguyên</a:t>
            </a:r>
            <a:r>
              <a:rPr lang="en-US" sz="2600" dirty="0"/>
              <a:t> </a:t>
            </a:r>
            <a:r>
              <a:rPr lang="en-US" sz="2600" dirty="0" err="1"/>
              <a:t>nhân</a:t>
            </a:r>
            <a:r>
              <a:rPr lang="en-US" sz="2600" dirty="0"/>
              <a:t> </a:t>
            </a:r>
            <a:r>
              <a:rPr lang="en-US" sz="2600" dirty="0" err="1"/>
              <a:t>khách</a:t>
            </a:r>
            <a:r>
              <a:rPr lang="en-US" sz="2600" dirty="0"/>
              <a:t> </a:t>
            </a:r>
            <a:r>
              <a:rPr lang="en-US" sz="2600" dirty="0" err="1"/>
              <a:t>quan</a:t>
            </a:r>
            <a:r>
              <a:rPr lang="en-US" sz="2600" dirty="0"/>
              <a:t> </a:t>
            </a:r>
            <a:r>
              <a:rPr lang="en-US" sz="2600" dirty="0" err="1"/>
              <a:t>của</a:t>
            </a:r>
            <a:r>
              <a:rPr lang="en-US" sz="2600" dirty="0"/>
              <a:t> </a:t>
            </a:r>
            <a:r>
              <a:rPr lang="en-US" sz="2600" dirty="0" err="1"/>
              <a:t>những</a:t>
            </a:r>
            <a:r>
              <a:rPr lang="en-US" sz="2600" dirty="0"/>
              <a:t> </a:t>
            </a:r>
            <a:r>
              <a:rPr lang="en-US" sz="2600" dirty="0" err="1"/>
              <a:t>hạn</a:t>
            </a:r>
            <a:r>
              <a:rPr lang="en-US" sz="2600" dirty="0"/>
              <a:t> </a:t>
            </a:r>
            <a:r>
              <a:rPr lang="en-US" sz="2600" dirty="0" err="1"/>
              <a:t>chế</a:t>
            </a:r>
            <a:r>
              <a:rPr lang="en-US" sz="2600" dirty="0"/>
              <a:t>, </a:t>
            </a:r>
            <a:r>
              <a:rPr lang="en-US" sz="2600" dirty="0" err="1"/>
              <a:t>bất</a:t>
            </a:r>
            <a:r>
              <a:rPr lang="en-US" sz="2600" dirty="0"/>
              <a:t> </a:t>
            </a:r>
            <a:r>
              <a:rPr lang="en-US" sz="2600" dirty="0" err="1"/>
              <a:t>cập</a:t>
            </a:r>
            <a:r>
              <a:rPr lang="en-US" sz="2600" dirty="0"/>
              <a:t> </a:t>
            </a:r>
            <a:r>
              <a:rPr lang="en-US" sz="2600" dirty="0" err="1"/>
              <a:t>nêu</a:t>
            </a:r>
            <a:r>
              <a:rPr lang="en-US" sz="2600" dirty="0"/>
              <a:t> </a:t>
            </a:r>
            <a:r>
              <a:rPr lang="en-US" sz="2600" dirty="0" err="1"/>
              <a:t>trên</a:t>
            </a:r>
            <a:r>
              <a:rPr lang="en-US" sz="2600" dirty="0"/>
              <a:t> </a:t>
            </a:r>
            <a:r>
              <a:rPr lang="en-US" sz="2600" dirty="0" err="1"/>
              <a:t>là</a:t>
            </a:r>
            <a:r>
              <a:rPr lang="en-US" sz="2600" dirty="0"/>
              <a:t> do </a:t>
            </a:r>
            <a:r>
              <a:rPr lang="en-US" sz="2600" dirty="0" err="1"/>
              <a:t>việc</a:t>
            </a:r>
            <a:r>
              <a:rPr lang="en-US" sz="2600" dirty="0"/>
              <a:t> </a:t>
            </a:r>
            <a:r>
              <a:rPr lang="en-US" sz="2600" dirty="0" err="1"/>
              <a:t>triển</a:t>
            </a:r>
            <a:r>
              <a:rPr lang="en-US" sz="2600" dirty="0"/>
              <a:t> </a:t>
            </a:r>
            <a:r>
              <a:rPr lang="en-US" sz="2600" dirty="0" err="1"/>
              <a:t>khai</a:t>
            </a:r>
            <a:r>
              <a:rPr lang="en-US" sz="2600" dirty="0"/>
              <a:t> </a:t>
            </a:r>
            <a:r>
              <a:rPr lang="en-US" sz="2600" dirty="0" err="1"/>
              <a:t>các</a:t>
            </a:r>
            <a:r>
              <a:rPr lang="en-US" sz="2600" dirty="0"/>
              <a:t> </a:t>
            </a:r>
            <a:r>
              <a:rPr lang="en-US" sz="2600" dirty="0" err="1"/>
              <a:t>nội</a:t>
            </a:r>
            <a:r>
              <a:rPr lang="en-US" sz="2600" dirty="0"/>
              <a:t> dung </a:t>
            </a:r>
            <a:r>
              <a:rPr lang="en-US" sz="2600" dirty="0" err="1"/>
              <a:t>liên</a:t>
            </a:r>
            <a:r>
              <a:rPr lang="en-US" sz="2600" dirty="0"/>
              <a:t> </a:t>
            </a:r>
            <a:r>
              <a:rPr lang="en-US" sz="2600" dirty="0" err="1"/>
              <a:t>quan</a:t>
            </a:r>
            <a:r>
              <a:rPr lang="en-US" sz="2600" dirty="0"/>
              <a:t> </a:t>
            </a:r>
            <a:r>
              <a:rPr lang="en-US" sz="2600" dirty="0" err="1"/>
              <a:t>về</a:t>
            </a:r>
            <a:r>
              <a:rPr lang="en-US" sz="2600" dirty="0"/>
              <a:t> </a:t>
            </a:r>
            <a:r>
              <a:rPr lang="en-US" sz="2600" dirty="0" err="1"/>
              <a:t>xây</a:t>
            </a:r>
            <a:r>
              <a:rPr lang="en-US" sz="2600" dirty="0"/>
              <a:t> </a:t>
            </a:r>
            <a:r>
              <a:rPr lang="en-US" sz="2600" dirty="0" err="1"/>
              <a:t>dựng</a:t>
            </a:r>
            <a:r>
              <a:rPr lang="en-US" sz="2600" dirty="0"/>
              <a:t> </a:t>
            </a:r>
            <a:r>
              <a:rPr lang="en-US" sz="2600" dirty="0" err="1"/>
              <a:t>Nhà</a:t>
            </a:r>
            <a:r>
              <a:rPr lang="en-US" sz="2600" dirty="0"/>
              <a:t> </a:t>
            </a:r>
            <a:r>
              <a:rPr lang="en-US" sz="2600" dirty="0" err="1"/>
              <a:t>nước</a:t>
            </a:r>
            <a:r>
              <a:rPr lang="en-US" sz="2600" dirty="0"/>
              <a:t> </a:t>
            </a:r>
            <a:r>
              <a:rPr lang="en-US" sz="2600" dirty="0" err="1"/>
              <a:t>pháp</a:t>
            </a:r>
            <a:r>
              <a:rPr lang="en-US" sz="2600" dirty="0"/>
              <a:t> </a:t>
            </a:r>
            <a:r>
              <a:rPr lang="en-US" sz="2600" dirty="0" err="1"/>
              <a:t>quyền</a:t>
            </a:r>
            <a:r>
              <a:rPr lang="en-US" sz="2600" dirty="0"/>
              <a:t> </a:t>
            </a:r>
            <a:r>
              <a:rPr lang="en-US" sz="2600" dirty="0" err="1"/>
              <a:t>xã</a:t>
            </a:r>
            <a:r>
              <a:rPr lang="en-US" sz="2600" dirty="0"/>
              <a:t> </a:t>
            </a:r>
            <a:r>
              <a:rPr lang="en-US" sz="2600" dirty="0" err="1"/>
              <a:t>hội</a:t>
            </a:r>
            <a:r>
              <a:rPr lang="en-US" sz="2600" dirty="0"/>
              <a:t> </a:t>
            </a:r>
            <a:r>
              <a:rPr lang="en-US" sz="2600" dirty="0" err="1"/>
              <a:t>chủ</a:t>
            </a:r>
            <a:r>
              <a:rPr lang="en-US" sz="2600" dirty="0"/>
              <a:t> </a:t>
            </a:r>
            <a:r>
              <a:rPr lang="en-US" sz="2600" dirty="0" err="1"/>
              <a:t>nghĩa</a:t>
            </a:r>
            <a:r>
              <a:rPr lang="en-US" sz="2600" dirty="0"/>
              <a:t> </a:t>
            </a:r>
            <a:r>
              <a:rPr lang="en-US" sz="2600" dirty="0" err="1"/>
              <a:t>Việt</a:t>
            </a:r>
            <a:r>
              <a:rPr lang="en-US" sz="2600" dirty="0"/>
              <a:t> Nam </a:t>
            </a:r>
            <a:r>
              <a:rPr lang="en-US" sz="2600" dirty="0" err="1"/>
              <a:t>đôi</a:t>
            </a:r>
            <a:r>
              <a:rPr lang="en-US" sz="2600" dirty="0"/>
              <a:t> </a:t>
            </a:r>
            <a:r>
              <a:rPr lang="en-US" sz="2600" dirty="0" err="1"/>
              <a:t>lúc</a:t>
            </a:r>
            <a:r>
              <a:rPr lang="en-US" sz="2600" dirty="0"/>
              <a:t> </a:t>
            </a:r>
            <a:r>
              <a:rPr lang="en-US" sz="2600" dirty="0" err="1"/>
              <a:t>phải</a:t>
            </a:r>
            <a:r>
              <a:rPr lang="en-US" sz="2600" dirty="0"/>
              <a:t> </a:t>
            </a:r>
            <a:r>
              <a:rPr lang="en-US" sz="2600" dirty="0" err="1"/>
              <a:t>chờ</a:t>
            </a:r>
            <a:r>
              <a:rPr lang="en-US" sz="2600" dirty="0"/>
              <a:t> </a:t>
            </a:r>
            <a:r>
              <a:rPr lang="en-US" sz="2600" dirty="0" err="1"/>
              <a:t>sự</a:t>
            </a:r>
            <a:r>
              <a:rPr lang="en-US" sz="2600" dirty="0"/>
              <a:t> </a:t>
            </a:r>
            <a:r>
              <a:rPr lang="en-US" sz="2600" dirty="0" err="1"/>
              <a:t>hướng</a:t>
            </a:r>
            <a:r>
              <a:rPr lang="en-US" sz="2600" dirty="0"/>
              <a:t> </a:t>
            </a:r>
            <a:r>
              <a:rPr lang="en-US" sz="2600" dirty="0" err="1"/>
              <a:t>dẫn</a:t>
            </a:r>
            <a:r>
              <a:rPr lang="en-US" sz="2600" dirty="0"/>
              <a:t> </a:t>
            </a:r>
            <a:r>
              <a:rPr lang="en-US" sz="2600" dirty="0" err="1"/>
              <a:t>thông</a:t>
            </a:r>
            <a:r>
              <a:rPr lang="en-US" sz="2600" dirty="0"/>
              <a:t> </a:t>
            </a:r>
            <a:r>
              <a:rPr lang="en-US" sz="2600" dirty="0" err="1"/>
              <a:t>suốt</a:t>
            </a:r>
            <a:r>
              <a:rPr lang="en-US" sz="2600" dirty="0"/>
              <a:t> </a:t>
            </a:r>
            <a:r>
              <a:rPr lang="en-US" sz="2600" dirty="0" err="1"/>
              <a:t>của</a:t>
            </a:r>
            <a:r>
              <a:rPr lang="en-US" sz="2600" dirty="0"/>
              <a:t> </a:t>
            </a:r>
            <a:r>
              <a:rPr lang="en-US" sz="2600" dirty="0" err="1"/>
              <a:t>cấp</a:t>
            </a:r>
            <a:r>
              <a:rPr lang="en-US" sz="2600" dirty="0"/>
              <a:t> </a:t>
            </a:r>
            <a:r>
              <a:rPr lang="en-US" sz="2600" dirty="0" err="1"/>
              <a:t>trên</a:t>
            </a:r>
            <a:r>
              <a:rPr lang="en-US" sz="2600" dirty="0"/>
              <a:t>; </a:t>
            </a:r>
            <a:r>
              <a:rPr lang="en-US" sz="2600" dirty="0" err="1"/>
              <a:t>hệ</a:t>
            </a:r>
            <a:r>
              <a:rPr lang="en-US" sz="2600" dirty="0"/>
              <a:t> </a:t>
            </a:r>
            <a:r>
              <a:rPr lang="en-US" sz="2600" dirty="0" err="1"/>
              <a:t>thống</a:t>
            </a:r>
            <a:r>
              <a:rPr lang="en-US" sz="2600" dirty="0"/>
              <a:t> </a:t>
            </a:r>
            <a:r>
              <a:rPr lang="en-US" sz="2600" dirty="0" err="1"/>
              <a:t>văn</a:t>
            </a:r>
            <a:r>
              <a:rPr lang="en-US" sz="2600" dirty="0"/>
              <a:t> </a:t>
            </a:r>
            <a:r>
              <a:rPr lang="en-US" sz="2600" dirty="0" err="1"/>
              <a:t>bản</a:t>
            </a:r>
            <a:r>
              <a:rPr lang="en-US" sz="2600" dirty="0"/>
              <a:t> </a:t>
            </a:r>
            <a:r>
              <a:rPr lang="en-US" sz="2600" dirty="0" err="1"/>
              <a:t>pháp</a:t>
            </a:r>
            <a:r>
              <a:rPr lang="en-US" sz="2600" dirty="0"/>
              <a:t> </a:t>
            </a:r>
            <a:r>
              <a:rPr lang="en-US" sz="2600" dirty="0" err="1"/>
              <a:t>luật</a:t>
            </a:r>
            <a:r>
              <a:rPr lang="en-US" sz="2600" dirty="0"/>
              <a:t> </a:t>
            </a:r>
            <a:r>
              <a:rPr lang="en-US" sz="2600" dirty="0" err="1"/>
              <a:t>của</a:t>
            </a:r>
            <a:r>
              <a:rPr lang="en-US" sz="2600" dirty="0"/>
              <a:t> </a:t>
            </a:r>
            <a:r>
              <a:rPr lang="en-US" sz="2600" dirty="0" err="1"/>
              <a:t>địa</a:t>
            </a:r>
            <a:r>
              <a:rPr lang="en-US" sz="2600" dirty="0"/>
              <a:t> </a:t>
            </a:r>
            <a:r>
              <a:rPr lang="en-US" sz="2600" dirty="0" err="1"/>
              <a:t>phương</a:t>
            </a:r>
            <a:r>
              <a:rPr lang="en-US" sz="2600" dirty="0"/>
              <a:t> </a:t>
            </a:r>
            <a:r>
              <a:rPr lang="en-US" sz="2600" dirty="0" err="1"/>
              <a:t>phụ</a:t>
            </a:r>
            <a:r>
              <a:rPr lang="en-US" sz="2600" dirty="0"/>
              <a:t> </a:t>
            </a:r>
            <a:r>
              <a:rPr lang="en-US" sz="2600" dirty="0" err="1"/>
              <a:t>thuộc</a:t>
            </a:r>
            <a:r>
              <a:rPr lang="en-US" sz="2600" dirty="0"/>
              <a:t> </a:t>
            </a:r>
            <a:r>
              <a:rPr lang="en-US" sz="2600" dirty="0" err="1"/>
              <a:t>rất</a:t>
            </a:r>
            <a:r>
              <a:rPr lang="en-US" sz="2600" dirty="0"/>
              <a:t> </a:t>
            </a:r>
            <a:r>
              <a:rPr lang="en-US" sz="2600" dirty="0" err="1"/>
              <a:t>lớn</a:t>
            </a:r>
            <a:r>
              <a:rPr lang="en-US" sz="2600" dirty="0"/>
              <a:t> </a:t>
            </a:r>
            <a:r>
              <a:rPr lang="en-US" sz="2600" dirty="0" err="1"/>
              <a:t>vào</a:t>
            </a:r>
            <a:r>
              <a:rPr lang="en-US" sz="2600" dirty="0"/>
              <a:t> </a:t>
            </a:r>
            <a:r>
              <a:rPr lang="en-US" sz="2600" dirty="0" err="1"/>
              <a:t>trung</a:t>
            </a:r>
            <a:r>
              <a:rPr lang="en-US" sz="2600" dirty="0"/>
              <a:t> </a:t>
            </a:r>
            <a:r>
              <a:rPr lang="en-US" sz="2600" dirty="0" err="1"/>
              <a:t>ương</a:t>
            </a:r>
            <a:r>
              <a:rPr lang="en-US" sz="2600" dirty="0"/>
              <a:t>, </a:t>
            </a:r>
            <a:r>
              <a:rPr lang="en-US" sz="2600" dirty="0" err="1"/>
              <a:t>trong</a:t>
            </a:r>
            <a:r>
              <a:rPr lang="en-US" sz="2600" dirty="0"/>
              <a:t> </a:t>
            </a:r>
            <a:r>
              <a:rPr lang="en-US" sz="2600" dirty="0" err="1"/>
              <a:t>khi</a:t>
            </a:r>
            <a:r>
              <a:rPr lang="en-US" sz="2600" dirty="0"/>
              <a:t> </a:t>
            </a:r>
            <a:r>
              <a:rPr lang="en-US" sz="2600" dirty="0" err="1"/>
              <a:t>hệ</a:t>
            </a:r>
            <a:r>
              <a:rPr lang="en-US" sz="2600" dirty="0"/>
              <a:t> </a:t>
            </a:r>
            <a:r>
              <a:rPr lang="en-US" sz="2600" dirty="0" err="1"/>
              <a:t>thống</a:t>
            </a:r>
            <a:r>
              <a:rPr lang="en-US" sz="2600" dirty="0"/>
              <a:t> </a:t>
            </a:r>
            <a:r>
              <a:rPr lang="en-US" sz="2600" dirty="0" err="1"/>
              <a:t>pháp</a:t>
            </a:r>
            <a:r>
              <a:rPr lang="en-US" sz="2600" dirty="0"/>
              <a:t> </a:t>
            </a:r>
            <a:r>
              <a:rPr lang="en-US" sz="2600" dirty="0" err="1"/>
              <a:t>luật</a:t>
            </a:r>
            <a:r>
              <a:rPr lang="en-US" sz="2600" dirty="0"/>
              <a:t> </a:t>
            </a:r>
            <a:r>
              <a:rPr lang="en-US" sz="2600" dirty="0" err="1"/>
              <a:t>còn</a:t>
            </a:r>
            <a:r>
              <a:rPr lang="en-US" sz="2600" dirty="0"/>
              <a:t> </a:t>
            </a:r>
            <a:r>
              <a:rPr lang="en-US" sz="2600" dirty="0" err="1"/>
              <a:t>có</a:t>
            </a:r>
            <a:r>
              <a:rPr lang="en-US" sz="2600" dirty="0"/>
              <a:t> </a:t>
            </a:r>
            <a:r>
              <a:rPr lang="en-US" sz="2600" dirty="0" err="1"/>
              <a:t>những</a:t>
            </a:r>
            <a:r>
              <a:rPr lang="en-US" sz="2600" dirty="0"/>
              <a:t> </a:t>
            </a:r>
            <a:r>
              <a:rPr lang="en-US" sz="2600" dirty="0" err="1"/>
              <a:t>quy</a:t>
            </a:r>
            <a:r>
              <a:rPr lang="en-US" sz="2600" dirty="0"/>
              <a:t> </a:t>
            </a:r>
            <a:r>
              <a:rPr lang="en-US" sz="2600" dirty="0" err="1"/>
              <a:t>định</a:t>
            </a:r>
            <a:r>
              <a:rPr lang="en-US" sz="2600" dirty="0"/>
              <a:t> </a:t>
            </a:r>
            <a:r>
              <a:rPr lang="en-US" sz="2600" dirty="0" err="1"/>
              <a:t>mâu</a:t>
            </a:r>
            <a:r>
              <a:rPr lang="en-US" sz="2600" dirty="0"/>
              <a:t> </a:t>
            </a:r>
            <a:r>
              <a:rPr lang="en-US" sz="2600" dirty="0" err="1"/>
              <a:t>thuẫn</a:t>
            </a:r>
            <a:r>
              <a:rPr lang="en-US" sz="2600" dirty="0"/>
              <a:t>, </a:t>
            </a:r>
            <a:r>
              <a:rPr lang="en-US" sz="2600" dirty="0" err="1"/>
              <a:t>chồng</a:t>
            </a:r>
            <a:r>
              <a:rPr lang="en-US" sz="2600" dirty="0"/>
              <a:t> </a:t>
            </a:r>
            <a:r>
              <a:rPr lang="en-US" sz="2600" dirty="0" err="1"/>
              <a:t>chéo</a:t>
            </a:r>
            <a:r>
              <a:rPr lang="en-US" sz="2600" dirty="0"/>
              <a:t>, </a:t>
            </a:r>
            <a:r>
              <a:rPr lang="en-US" sz="2600" dirty="0" err="1"/>
              <a:t>thiếu</a:t>
            </a:r>
            <a:r>
              <a:rPr lang="en-US" sz="2600" dirty="0"/>
              <a:t> </a:t>
            </a:r>
            <a:r>
              <a:rPr lang="en-US" sz="2600" dirty="0" err="1"/>
              <a:t>thống</a:t>
            </a:r>
            <a:r>
              <a:rPr lang="en-US" sz="2600" dirty="0"/>
              <a:t> </a:t>
            </a:r>
            <a:r>
              <a:rPr lang="en-US" sz="2600" dirty="0" err="1"/>
              <a:t>nhất</a:t>
            </a:r>
            <a:r>
              <a:rPr lang="en-US" sz="2600" dirty="0"/>
              <a:t>. </a:t>
            </a:r>
            <a:r>
              <a:rPr lang="en-US" sz="2600" dirty="0" err="1"/>
              <a:t>Về</a:t>
            </a:r>
            <a:r>
              <a:rPr lang="en-US" sz="2600" dirty="0"/>
              <a:t>  </a:t>
            </a:r>
            <a:r>
              <a:rPr lang="en-US" sz="2600" dirty="0" err="1"/>
              <a:t>nguyên</a:t>
            </a:r>
            <a:r>
              <a:rPr lang="en-US" sz="2600" dirty="0"/>
              <a:t> </a:t>
            </a:r>
            <a:r>
              <a:rPr lang="en-US" sz="2600" dirty="0" err="1"/>
              <a:t>nhân</a:t>
            </a:r>
            <a:r>
              <a:rPr lang="en-US" sz="2600" dirty="0"/>
              <a:t> </a:t>
            </a:r>
            <a:r>
              <a:rPr lang="en-US" sz="2600" dirty="0" err="1"/>
              <a:t>chủ</a:t>
            </a:r>
            <a:r>
              <a:rPr lang="en-US" sz="2600" dirty="0"/>
              <a:t> </a:t>
            </a:r>
            <a:r>
              <a:rPr lang="en-US" sz="2600" dirty="0" err="1"/>
              <a:t>quan</a:t>
            </a:r>
            <a:r>
              <a:rPr lang="en-US" sz="2600" dirty="0"/>
              <a:t> do </a:t>
            </a:r>
            <a:r>
              <a:rPr lang="en-US" sz="2600" dirty="0" err="1"/>
              <a:t>việc</a:t>
            </a:r>
            <a:r>
              <a:rPr lang="en-US" sz="2600" dirty="0"/>
              <a:t> </a:t>
            </a:r>
            <a:r>
              <a:rPr lang="en-US" sz="2600" dirty="0" err="1"/>
              <a:t>lãnh</a:t>
            </a:r>
            <a:r>
              <a:rPr lang="en-US" sz="2600" dirty="0"/>
              <a:t> </a:t>
            </a:r>
            <a:r>
              <a:rPr lang="en-US" sz="2600" dirty="0" err="1"/>
              <a:t>đạo</a:t>
            </a:r>
            <a:r>
              <a:rPr lang="en-US" sz="2600" dirty="0"/>
              <a:t>, </a:t>
            </a:r>
            <a:r>
              <a:rPr lang="en-US" sz="2600" dirty="0" err="1"/>
              <a:t>chỉ</a:t>
            </a:r>
            <a:r>
              <a:rPr lang="en-US" sz="2600" dirty="0"/>
              <a:t> </a:t>
            </a:r>
            <a:r>
              <a:rPr lang="en-US" sz="2600" dirty="0" err="1"/>
              <a:t>đạo</a:t>
            </a:r>
            <a:r>
              <a:rPr lang="en-US" sz="2600" dirty="0"/>
              <a:t> </a:t>
            </a:r>
            <a:r>
              <a:rPr lang="en-US" sz="2600" dirty="0" err="1"/>
              <a:t>của</a:t>
            </a:r>
            <a:r>
              <a:rPr lang="en-US" sz="2600" dirty="0"/>
              <a:t> </a:t>
            </a:r>
            <a:r>
              <a:rPr lang="en-US" sz="2600" dirty="0" err="1"/>
              <a:t>một</a:t>
            </a:r>
            <a:r>
              <a:rPr lang="en-US" sz="2600" dirty="0"/>
              <a:t> </a:t>
            </a:r>
            <a:r>
              <a:rPr lang="en-US" sz="2600" dirty="0" err="1"/>
              <a:t>số</a:t>
            </a:r>
            <a:r>
              <a:rPr lang="en-US" sz="2600" dirty="0"/>
              <a:t> </a:t>
            </a:r>
            <a:r>
              <a:rPr lang="en-US" sz="2600" dirty="0" err="1"/>
              <a:t>cấp</a:t>
            </a:r>
            <a:r>
              <a:rPr lang="en-US" sz="2600" dirty="0"/>
              <a:t> </a:t>
            </a:r>
            <a:r>
              <a:rPr lang="en-US" sz="2600" dirty="0" err="1"/>
              <a:t>ủy</a:t>
            </a:r>
            <a:r>
              <a:rPr lang="en-US" sz="2600" dirty="0"/>
              <a:t>, </a:t>
            </a:r>
            <a:r>
              <a:rPr lang="en-US" sz="2600" dirty="0" err="1"/>
              <a:t>tổ</a:t>
            </a:r>
            <a:r>
              <a:rPr lang="en-US" sz="2600" dirty="0"/>
              <a:t> </a:t>
            </a:r>
            <a:r>
              <a:rPr lang="en-US" sz="2600" dirty="0" err="1"/>
              <a:t>chức</a:t>
            </a:r>
            <a:r>
              <a:rPr lang="en-US" sz="2600" dirty="0"/>
              <a:t> </a:t>
            </a:r>
            <a:r>
              <a:rPr lang="en-US" sz="2600" dirty="0" err="1"/>
              <a:t>đảng</a:t>
            </a:r>
            <a:r>
              <a:rPr lang="en-US" sz="2600" dirty="0"/>
              <a:t>, </a:t>
            </a:r>
            <a:r>
              <a:rPr lang="en-US" sz="2600" dirty="0" err="1"/>
              <a:t>chính</a:t>
            </a:r>
            <a:r>
              <a:rPr lang="en-US" sz="2600" dirty="0"/>
              <a:t> </a:t>
            </a:r>
            <a:r>
              <a:rPr lang="en-US" sz="2600" dirty="0" err="1"/>
              <a:t>quyền</a:t>
            </a:r>
            <a:r>
              <a:rPr lang="en-US" sz="2600" dirty="0"/>
              <a:t> </a:t>
            </a:r>
            <a:r>
              <a:rPr lang="en-US" sz="2600" dirty="0" err="1"/>
              <a:t>trong</a:t>
            </a:r>
            <a:r>
              <a:rPr lang="en-US" sz="2600" dirty="0"/>
              <a:t> </a:t>
            </a:r>
            <a:r>
              <a:rPr lang="en-US" sz="2600" dirty="0" err="1"/>
              <a:t>thực</a:t>
            </a:r>
            <a:r>
              <a:rPr lang="en-US" sz="2600" dirty="0"/>
              <a:t> </a:t>
            </a:r>
            <a:r>
              <a:rPr lang="en-US" sz="2600" dirty="0" err="1"/>
              <a:t>hiện</a:t>
            </a:r>
            <a:r>
              <a:rPr lang="en-US" sz="2600" dirty="0"/>
              <a:t> </a:t>
            </a:r>
            <a:r>
              <a:rPr lang="en-US" sz="2600" dirty="0" err="1"/>
              <a:t>các</a:t>
            </a:r>
            <a:r>
              <a:rPr lang="en-US" sz="2600" dirty="0"/>
              <a:t> </a:t>
            </a:r>
            <a:r>
              <a:rPr lang="en-US" sz="2600" dirty="0" err="1"/>
              <a:t>chủ</a:t>
            </a:r>
            <a:r>
              <a:rPr lang="en-US" sz="2600" dirty="0"/>
              <a:t> </a:t>
            </a:r>
            <a:r>
              <a:rPr lang="en-US" sz="2600" dirty="0" err="1"/>
              <a:t>trương</a:t>
            </a:r>
            <a:r>
              <a:rPr lang="en-US" sz="2600" dirty="0"/>
              <a:t>, </a:t>
            </a:r>
            <a:r>
              <a:rPr lang="en-US" sz="2600" dirty="0" err="1"/>
              <a:t>nhiệm</a:t>
            </a:r>
            <a:r>
              <a:rPr lang="en-US" sz="2600" dirty="0"/>
              <a:t> </a:t>
            </a:r>
            <a:r>
              <a:rPr lang="en-US" sz="2600" dirty="0" err="1"/>
              <a:t>vụ</a:t>
            </a:r>
            <a:r>
              <a:rPr lang="en-US" sz="2600" dirty="0"/>
              <a:t> </a:t>
            </a:r>
            <a:r>
              <a:rPr lang="en-US" sz="2600" dirty="0" err="1"/>
              <a:t>về</a:t>
            </a:r>
            <a:r>
              <a:rPr lang="en-US" sz="2600" dirty="0"/>
              <a:t> </a:t>
            </a:r>
            <a:r>
              <a:rPr lang="en-US" sz="2600" dirty="0" err="1"/>
              <a:t>xây</a:t>
            </a:r>
            <a:r>
              <a:rPr lang="en-US" sz="2600" dirty="0"/>
              <a:t> </a:t>
            </a:r>
            <a:r>
              <a:rPr lang="en-US" sz="2600" dirty="0" err="1"/>
              <a:t>dựng</a:t>
            </a:r>
            <a:r>
              <a:rPr lang="en-US" sz="2600" dirty="0"/>
              <a:t>, </a:t>
            </a:r>
            <a:r>
              <a:rPr lang="en-US" sz="2600" dirty="0" err="1"/>
              <a:t>hoàn</a:t>
            </a:r>
            <a:r>
              <a:rPr lang="en-US" sz="2600" dirty="0"/>
              <a:t> </a:t>
            </a:r>
            <a:r>
              <a:rPr lang="en-US" sz="2600" dirty="0" err="1"/>
              <a:t>thiện</a:t>
            </a:r>
            <a:r>
              <a:rPr lang="en-US" sz="2600" dirty="0"/>
              <a:t> </a:t>
            </a:r>
            <a:r>
              <a:rPr lang="en-US" sz="2600" dirty="0" err="1"/>
              <a:t>Nhà</a:t>
            </a:r>
            <a:r>
              <a:rPr lang="en-US" sz="2600" dirty="0"/>
              <a:t> </a:t>
            </a:r>
            <a:r>
              <a:rPr lang="en-US" sz="2600" dirty="0" err="1"/>
              <a:t>nước</a:t>
            </a:r>
            <a:r>
              <a:rPr lang="en-US" sz="2600" dirty="0"/>
              <a:t> </a:t>
            </a:r>
            <a:r>
              <a:rPr lang="en-US" sz="2600" dirty="0" err="1"/>
              <a:t>pháp</a:t>
            </a:r>
            <a:r>
              <a:rPr lang="en-US" sz="2600" dirty="0"/>
              <a:t> </a:t>
            </a:r>
            <a:r>
              <a:rPr lang="en-US" sz="2600" dirty="0" err="1"/>
              <a:t>quyền</a:t>
            </a:r>
            <a:r>
              <a:rPr lang="en-US" sz="2600" dirty="0"/>
              <a:t> </a:t>
            </a:r>
            <a:r>
              <a:rPr lang="en-US" sz="2600" dirty="0" err="1"/>
              <a:t>xã</a:t>
            </a:r>
            <a:r>
              <a:rPr lang="en-US" sz="2600" dirty="0"/>
              <a:t> </a:t>
            </a:r>
            <a:r>
              <a:rPr lang="en-US" sz="2600" dirty="0" err="1"/>
              <a:t>hội</a:t>
            </a:r>
            <a:r>
              <a:rPr lang="en-US" sz="2600" dirty="0"/>
              <a:t> </a:t>
            </a:r>
            <a:r>
              <a:rPr lang="en-US" sz="2600" dirty="0" err="1"/>
              <a:t>chủ</a:t>
            </a:r>
            <a:r>
              <a:rPr lang="en-US" sz="2600" dirty="0"/>
              <a:t> </a:t>
            </a:r>
            <a:r>
              <a:rPr lang="en-US" sz="2600" dirty="0" err="1"/>
              <a:t>nghĩa</a:t>
            </a:r>
            <a:r>
              <a:rPr lang="en-US" sz="2600" dirty="0"/>
              <a:t> </a:t>
            </a:r>
            <a:r>
              <a:rPr lang="en-US" sz="2600" dirty="0" err="1"/>
              <a:t>Việt</a:t>
            </a:r>
            <a:r>
              <a:rPr lang="en-US" sz="2600" dirty="0"/>
              <a:t> Nam </a:t>
            </a:r>
            <a:r>
              <a:rPr lang="en-US" sz="2600" dirty="0" err="1"/>
              <a:t>chưa</a:t>
            </a:r>
            <a:r>
              <a:rPr lang="en-US" sz="2600" dirty="0"/>
              <a:t> </a:t>
            </a:r>
            <a:r>
              <a:rPr lang="en-US" sz="2600" dirty="0" err="1"/>
              <a:t>tương</a:t>
            </a:r>
            <a:r>
              <a:rPr lang="en-US" sz="2600" dirty="0"/>
              <a:t> </a:t>
            </a:r>
            <a:r>
              <a:rPr lang="en-US" sz="2600" dirty="0" err="1"/>
              <a:t>xứng</a:t>
            </a:r>
            <a:r>
              <a:rPr lang="en-US" sz="2600" dirty="0"/>
              <a:t> </a:t>
            </a:r>
            <a:r>
              <a:rPr lang="en-US" sz="2600" dirty="0" err="1"/>
              <a:t>với</a:t>
            </a:r>
            <a:r>
              <a:rPr lang="en-US" sz="2600" dirty="0"/>
              <a:t> </a:t>
            </a:r>
            <a:r>
              <a:rPr lang="en-US" sz="2600" dirty="0" err="1"/>
              <a:t>yêu</a:t>
            </a:r>
            <a:r>
              <a:rPr lang="en-US" sz="2600" dirty="0"/>
              <a:t> </a:t>
            </a:r>
            <a:r>
              <a:rPr lang="en-US" sz="2600" dirty="0" err="1"/>
              <a:t>cầu</a:t>
            </a:r>
            <a:r>
              <a:rPr lang="en-US" sz="2600" dirty="0"/>
              <a:t> </a:t>
            </a:r>
            <a:r>
              <a:rPr lang="en-US" sz="2600" dirty="0" err="1"/>
              <a:t>đặt</a:t>
            </a:r>
            <a:r>
              <a:rPr lang="en-US" sz="2600" dirty="0"/>
              <a:t> </a:t>
            </a:r>
            <a:r>
              <a:rPr lang="en-US" sz="2600" dirty="0" err="1"/>
              <a:t>ra</a:t>
            </a:r>
            <a:r>
              <a:rPr lang="en-US" sz="2600" dirty="0"/>
              <a:t>…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1220166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457200"/>
            <a:ext cx="8604448" cy="487363"/>
          </a:xfrm>
        </p:spPr>
        <p:txBody>
          <a:bodyPr/>
          <a:lstStyle/>
          <a:p>
            <a:r>
              <a:rPr lang="en-US" sz="2600" dirty="0">
                <a:solidFill>
                  <a:srgbClr val="FFFF00"/>
                </a:solidFill>
              </a:rPr>
              <a:t>II- QUAN ĐIỂM, MỤC TIÊU VÀ NHIỆM VỤ TRỌNG TÂM</a:t>
            </a:r>
            <a:endParaRPr lang="en-US" sz="2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99526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Quan</a:t>
            </a:r>
            <a:r>
              <a:rPr lang="en-US" dirty="0" smtClean="0"/>
              <a:t> </a:t>
            </a:r>
            <a:r>
              <a:rPr lang="en-US" dirty="0" err="1"/>
              <a:t>điểm</a:t>
            </a:r>
            <a:r>
              <a:rPr lang="en-US" dirty="0"/>
              <a:t> </a:t>
            </a:r>
            <a:r>
              <a:rPr lang="en-US" dirty="0" err="1"/>
              <a:t>chỉ</a:t>
            </a:r>
            <a:r>
              <a:rPr lang="en-US" dirty="0"/>
              <a:t> </a:t>
            </a:r>
            <a:r>
              <a:rPr lang="en-US" dirty="0" err="1"/>
              <a:t>đạo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446088" algn="just">
              <a:buNone/>
            </a:pPr>
            <a:r>
              <a:rPr lang="en-US" sz="2600" dirty="0" err="1"/>
              <a:t>Tập</a:t>
            </a:r>
            <a:r>
              <a:rPr lang="en-US" sz="2600" dirty="0"/>
              <a:t> </a:t>
            </a:r>
            <a:r>
              <a:rPr lang="en-US" sz="2600" dirty="0" err="1"/>
              <a:t>trung</a:t>
            </a:r>
            <a:r>
              <a:rPr lang="en-US" sz="2600" dirty="0"/>
              <a:t> </a:t>
            </a:r>
            <a:r>
              <a:rPr lang="en-US" sz="2600" dirty="0" err="1"/>
              <a:t>lãnh</a:t>
            </a:r>
            <a:r>
              <a:rPr lang="en-US" sz="2600" dirty="0"/>
              <a:t> </a:t>
            </a:r>
            <a:r>
              <a:rPr lang="en-US" sz="2600" dirty="0" err="1"/>
              <a:t>đạo</a:t>
            </a:r>
            <a:r>
              <a:rPr lang="en-US" sz="2600" dirty="0"/>
              <a:t>, </a:t>
            </a:r>
            <a:r>
              <a:rPr lang="en-US" sz="2600" dirty="0" err="1"/>
              <a:t>chỉ</a:t>
            </a:r>
            <a:r>
              <a:rPr lang="en-US" sz="2600" dirty="0"/>
              <a:t> </a:t>
            </a:r>
            <a:r>
              <a:rPr lang="en-US" sz="2600" dirty="0" err="1"/>
              <a:t>đạo</a:t>
            </a:r>
            <a:r>
              <a:rPr lang="en-US" sz="2600" dirty="0"/>
              <a:t>, </a:t>
            </a:r>
            <a:r>
              <a:rPr lang="en-US" sz="2600" dirty="0" err="1"/>
              <a:t>quán</a:t>
            </a:r>
            <a:r>
              <a:rPr lang="en-US" sz="2600" dirty="0"/>
              <a:t> </a:t>
            </a:r>
            <a:r>
              <a:rPr lang="en-US" sz="2600" dirty="0" err="1"/>
              <a:t>triệt</a:t>
            </a:r>
            <a:r>
              <a:rPr lang="en-US" sz="2600" dirty="0"/>
              <a:t> </a:t>
            </a:r>
            <a:r>
              <a:rPr lang="en-US" sz="2600" dirty="0" err="1"/>
              <a:t>sâu</a:t>
            </a:r>
            <a:r>
              <a:rPr lang="en-US" sz="2600" dirty="0"/>
              <a:t> </a:t>
            </a:r>
            <a:r>
              <a:rPr lang="en-US" sz="2600" dirty="0" err="1"/>
              <a:t>sắc</a:t>
            </a:r>
            <a:r>
              <a:rPr lang="en-US" sz="2600" dirty="0"/>
              <a:t>, </a:t>
            </a:r>
            <a:r>
              <a:rPr lang="en-US" sz="2600" dirty="0" err="1"/>
              <a:t>toàn</a:t>
            </a:r>
            <a:r>
              <a:rPr lang="en-US" sz="2600" dirty="0"/>
              <a:t> </a:t>
            </a:r>
            <a:r>
              <a:rPr lang="en-US" sz="2600" dirty="0" err="1"/>
              <a:t>diện</a:t>
            </a:r>
            <a:r>
              <a:rPr lang="en-US" sz="2600" dirty="0"/>
              <a:t>, </a:t>
            </a:r>
            <a:r>
              <a:rPr lang="en-US" sz="2600" dirty="0" err="1"/>
              <a:t>nâng</a:t>
            </a:r>
            <a:r>
              <a:rPr lang="en-US" sz="2600" dirty="0"/>
              <a:t> </a:t>
            </a:r>
            <a:r>
              <a:rPr lang="en-US" sz="2600" dirty="0" err="1"/>
              <a:t>cao</a:t>
            </a:r>
            <a:r>
              <a:rPr lang="en-US" sz="2600" dirty="0"/>
              <a:t> </a:t>
            </a:r>
            <a:r>
              <a:rPr lang="en-US" sz="2600" dirty="0" err="1"/>
              <a:t>nhận</a:t>
            </a:r>
            <a:r>
              <a:rPr lang="en-US" sz="2600" dirty="0"/>
              <a:t> </a:t>
            </a:r>
            <a:r>
              <a:rPr lang="en-US" sz="2600" dirty="0" err="1"/>
              <a:t>thức</a:t>
            </a:r>
            <a:r>
              <a:rPr lang="en-US" sz="2600" dirty="0"/>
              <a:t> </a:t>
            </a:r>
            <a:r>
              <a:rPr lang="en-US" sz="2600" dirty="0" err="1"/>
              <a:t>trong</a:t>
            </a:r>
            <a:r>
              <a:rPr lang="en-US" sz="2600" dirty="0"/>
              <a:t> </a:t>
            </a:r>
            <a:r>
              <a:rPr lang="en-US" sz="2600" dirty="0" err="1"/>
              <a:t>hệ</a:t>
            </a:r>
            <a:r>
              <a:rPr lang="en-US" sz="2600" dirty="0"/>
              <a:t> </a:t>
            </a:r>
            <a:r>
              <a:rPr lang="en-US" sz="2600" dirty="0" err="1"/>
              <a:t>thống</a:t>
            </a:r>
            <a:r>
              <a:rPr lang="en-US" sz="2600" dirty="0"/>
              <a:t> </a:t>
            </a:r>
            <a:r>
              <a:rPr lang="en-US" sz="2600" dirty="0" err="1"/>
              <a:t>chính</a:t>
            </a:r>
            <a:r>
              <a:rPr lang="en-US" sz="2600" dirty="0"/>
              <a:t> </a:t>
            </a:r>
            <a:r>
              <a:rPr lang="en-US" sz="2600" dirty="0" err="1"/>
              <a:t>trị</a:t>
            </a:r>
            <a:r>
              <a:rPr lang="en-US" sz="2600" dirty="0"/>
              <a:t>, </a:t>
            </a:r>
            <a:r>
              <a:rPr lang="en-US" sz="2600" dirty="0" err="1"/>
              <a:t>cán</a:t>
            </a:r>
            <a:r>
              <a:rPr lang="en-US" sz="2600" dirty="0"/>
              <a:t> </a:t>
            </a:r>
            <a:r>
              <a:rPr lang="en-US" sz="2600" dirty="0" err="1"/>
              <a:t>bộ</a:t>
            </a:r>
            <a:r>
              <a:rPr lang="en-US" sz="2600" dirty="0"/>
              <a:t>, </a:t>
            </a:r>
            <a:r>
              <a:rPr lang="en-US" sz="2600" dirty="0" err="1"/>
              <a:t>đảng</a:t>
            </a:r>
            <a:r>
              <a:rPr lang="en-US" sz="2600" dirty="0"/>
              <a:t> </a:t>
            </a:r>
            <a:r>
              <a:rPr lang="en-US" sz="2600" dirty="0" err="1"/>
              <a:t>viên</a:t>
            </a:r>
            <a:r>
              <a:rPr lang="en-US" sz="2600" dirty="0"/>
              <a:t> </a:t>
            </a:r>
            <a:r>
              <a:rPr lang="en-US" sz="2600" dirty="0" err="1"/>
              <a:t>tạo</a:t>
            </a:r>
            <a:r>
              <a:rPr lang="en-US" sz="2600" dirty="0"/>
              <a:t> </a:t>
            </a:r>
            <a:r>
              <a:rPr lang="en-US" sz="2600" dirty="0" err="1"/>
              <a:t>sự</a:t>
            </a:r>
            <a:r>
              <a:rPr lang="en-US" sz="2600" dirty="0"/>
              <a:t> </a:t>
            </a:r>
            <a:r>
              <a:rPr lang="en-US" sz="2600" dirty="0" err="1"/>
              <a:t>thống</a:t>
            </a:r>
            <a:r>
              <a:rPr lang="en-US" sz="2600" dirty="0"/>
              <a:t> </a:t>
            </a:r>
            <a:r>
              <a:rPr lang="en-US" sz="2600" dirty="0" err="1"/>
              <a:t>nhất</a:t>
            </a:r>
            <a:r>
              <a:rPr lang="en-US" sz="2600" dirty="0"/>
              <a:t> </a:t>
            </a:r>
            <a:r>
              <a:rPr lang="en-US" sz="2600" dirty="0" err="1"/>
              <a:t>trong</a:t>
            </a:r>
            <a:r>
              <a:rPr lang="en-US" sz="2600" dirty="0"/>
              <a:t> </a:t>
            </a:r>
            <a:r>
              <a:rPr lang="en-US" sz="2600" dirty="0" err="1"/>
              <a:t>đảng</a:t>
            </a:r>
            <a:r>
              <a:rPr lang="en-US" sz="2600" dirty="0"/>
              <a:t> </a:t>
            </a:r>
            <a:r>
              <a:rPr lang="en-US" sz="2600" dirty="0" err="1"/>
              <a:t>và</a:t>
            </a:r>
            <a:r>
              <a:rPr lang="en-US" sz="2600" dirty="0"/>
              <a:t> </a:t>
            </a:r>
            <a:r>
              <a:rPr lang="en-US" sz="2600" dirty="0" err="1"/>
              <a:t>sử</a:t>
            </a:r>
            <a:r>
              <a:rPr lang="en-US" sz="2600" dirty="0"/>
              <a:t> </a:t>
            </a:r>
            <a:r>
              <a:rPr lang="en-US" sz="2600" dirty="0" err="1"/>
              <a:t>đồng</a:t>
            </a:r>
            <a:r>
              <a:rPr lang="en-US" sz="2600" dirty="0"/>
              <a:t> </a:t>
            </a:r>
            <a:r>
              <a:rPr lang="en-US" sz="2600" dirty="0" err="1"/>
              <a:t>thuận</a:t>
            </a:r>
            <a:r>
              <a:rPr lang="en-US" sz="2600" dirty="0"/>
              <a:t> </a:t>
            </a:r>
            <a:r>
              <a:rPr lang="en-US" sz="2600" dirty="0" err="1"/>
              <a:t>trong</a:t>
            </a:r>
            <a:r>
              <a:rPr lang="en-US" sz="2600" dirty="0"/>
              <a:t> </a:t>
            </a:r>
            <a:r>
              <a:rPr lang="en-US" sz="2600" dirty="0" err="1"/>
              <a:t>xã</a:t>
            </a:r>
            <a:r>
              <a:rPr lang="en-US" sz="2600" dirty="0"/>
              <a:t> </a:t>
            </a:r>
            <a:r>
              <a:rPr lang="en-US" sz="2600" dirty="0" err="1"/>
              <a:t>hội</a:t>
            </a:r>
            <a:r>
              <a:rPr lang="en-US" sz="2600" dirty="0"/>
              <a:t> </a:t>
            </a:r>
            <a:r>
              <a:rPr lang="en-US" sz="2600" dirty="0" err="1"/>
              <a:t>để</a:t>
            </a:r>
            <a:r>
              <a:rPr lang="en-US" sz="2600" dirty="0"/>
              <a:t> </a:t>
            </a:r>
            <a:r>
              <a:rPr lang="en-US" sz="2600" dirty="0" err="1"/>
              <a:t>tổ</a:t>
            </a:r>
            <a:r>
              <a:rPr lang="en-US" sz="2600" dirty="0"/>
              <a:t> </a:t>
            </a:r>
            <a:r>
              <a:rPr lang="en-US" sz="2600" dirty="0" err="1"/>
              <a:t>chức</a:t>
            </a:r>
            <a:r>
              <a:rPr lang="en-US" sz="2600" dirty="0"/>
              <a:t> </a:t>
            </a:r>
            <a:r>
              <a:rPr lang="en-US" sz="2600" dirty="0" err="1"/>
              <a:t>triển</a:t>
            </a:r>
            <a:r>
              <a:rPr lang="en-US" sz="2600" dirty="0"/>
              <a:t> </a:t>
            </a:r>
            <a:r>
              <a:rPr lang="en-US" sz="2600" dirty="0" err="1"/>
              <a:t>khai</a:t>
            </a:r>
            <a:r>
              <a:rPr lang="en-US" sz="2600" dirty="0"/>
              <a:t> </a:t>
            </a:r>
            <a:r>
              <a:rPr lang="en-US" sz="2600" dirty="0" err="1"/>
              <a:t>thực</a:t>
            </a:r>
            <a:r>
              <a:rPr lang="en-US" sz="2600" dirty="0"/>
              <a:t> </a:t>
            </a:r>
            <a:r>
              <a:rPr lang="en-US" sz="2600" dirty="0" err="1"/>
              <a:t>hiện</a:t>
            </a:r>
            <a:r>
              <a:rPr lang="en-US" sz="2600" dirty="0"/>
              <a:t> </a:t>
            </a:r>
            <a:r>
              <a:rPr lang="en-US" sz="2600" dirty="0" err="1"/>
              <a:t>có</a:t>
            </a:r>
            <a:r>
              <a:rPr lang="en-US" sz="2600" dirty="0"/>
              <a:t> </a:t>
            </a:r>
            <a:r>
              <a:rPr lang="en-US" sz="2600" dirty="0" err="1"/>
              <a:t>hiệu</a:t>
            </a:r>
            <a:r>
              <a:rPr lang="en-US" sz="2600" dirty="0"/>
              <a:t> </a:t>
            </a:r>
            <a:r>
              <a:rPr lang="en-US" sz="2600" dirty="0" err="1"/>
              <a:t>quả</a:t>
            </a:r>
            <a:r>
              <a:rPr lang="en-US" sz="2600" dirty="0"/>
              <a:t> </a:t>
            </a:r>
            <a:r>
              <a:rPr lang="en-US" sz="2600" dirty="0" err="1"/>
              <a:t>các</a:t>
            </a:r>
            <a:r>
              <a:rPr lang="en-US" sz="2600" dirty="0"/>
              <a:t> </a:t>
            </a:r>
            <a:r>
              <a:rPr lang="en-US" sz="2600" dirty="0" err="1"/>
              <a:t>quan</a:t>
            </a:r>
            <a:r>
              <a:rPr lang="en-US" sz="2600" dirty="0"/>
              <a:t> </a:t>
            </a:r>
            <a:r>
              <a:rPr lang="en-US" sz="2600" dirty="0" err="1"/>
              <a:t>điểm</a:t>
            </a:r>
            <a:r>
              <a:rPr lang="en-US" sz="2600" dirty="0"/>
              <a:t> </a:t>
            </a:r>
            <a:r>
              <a:rPr lang="en-US" sz="2600" dirty="0" err="1"/>
              <a:t>chỉ</a:t>
            </a:r>
            <a:r>
              <a:rPr lang="en-US" sz="2600" dirty="0"/>
              <a:t> </a:t>
            </a:r>
            <a:r>
              <a:rPr lang="en-US" sz="2600" dirty="0" err="1"/>
              <a:t>đạo</a:t>
            </a:r>
            <a:r>
              <a:rPr lang="en-US" sz="2600" dirty="0"/>
              <a:t> </a:t>
            </a:r>
            <a:r>
              <a:rPr lang="en-US" sz="2600" dirty="0" err="1"/>
              <a:t>về</a:t>
            </a:r>
            <a:r>
              <a:rPr lang="en-US" sz="2600" dirty="0"/>
              <a:t> </a:t>
            </a:r>
            <a:r>
              <a:rPr lang="en-US" sz="2600" dirty="0" err="1"/>
              <a:t>xây</a:t>
            </a:r>
            <a:r>
              <a:rPr lang="en-US" sz="2600" dirty="0"/>
              <a:t> </a:t>
            </a:r>
            <a:r>
              <a:rPr lang="en-US" sz="2600" dirty="0" err="1"/>
              <a:t>dựng</a:t>
            </a:r>
            <a:r>
              <a:rPr lang="en-US" sz="2600" dirty="0"/>
              <a:t> </a:t>
            </a:r>
            <a:r>
              <a:rPr lang="en-US" sz="2600" dirty="0" err="1"/>
              <a:t>và</a:t>
            </a:r>
            <a:r>
              <a:rPr lang="en-US" sz="2600" dirty="0"/>
              <a:t> </a:t>
            </a:r>
            <a:r>
              <a:rPr lang="en-US" sz="2600" dirty="0" err="1"/>
              <a:t>hoàn</a:t>
            </a:r>
            <a:r>
              <a:rPr lang="en-US" sz="2600" dirty="0"/>
              <a:t> </a:t>
            </a:r>
            <a:r>
              <a:rPr lang="en-US" sz="2600" dirty="0" err="1"/>
              <a:t>thiện</a:t>
            </a:r>
            <a:r>
              <a:rPr lang="en-US" sz="2600" dirty="0"/>
              <a:t> </a:t>
            </a:r>
            <a:r>
              <a:rPr lang="en-US" sz="2600" dirty="0" err="1"/>
              <a:t>Nhà</a:t>
            </a:r>
            <a:r>
              <a:rPr lang="en-US" sz="2600" dirty="0"/>
              <a:t> </a:t>
            </a:r>
            <a:r>
              <a:rPr lang="en-US" sz="2600" dirty="0" err="1"/>
              <a:t>nước</a:t>
            </a:r>
            <a:r>
              <a:rPr lang="en-US" sz="2600" dirty="0"/>
              <a:t> </a:t>
            </a:r>
            <a:r>
              <a:rPr lang="en-US" sz="2600" dirty="0" err="1"/>
              <a:t>pháp</a:t>
            </a:r>
            <a:r>
              <a:rPr lang="en-US" sz="2600" dirty="0"/>
              <a:t> </a:t>
            </a:r>
            <a:r>
              <a:rPr lang="en-US" sz="2600" dirty="0" err="1"/>
              <a:t>quyền</a:t>
            </a:r>
            <a:r>
              <a:rPr lang="en-US" sz="2600" dirty="0"/>
              <a:t> </a:t>
            </a:r>
            <a:r>
              <a:rPr lang="en-US" sz="2600" dirty="0" err="1"/>
              <a:t>xã</a:t>
            </a:r>
            <a:r>
              <a:rPr lang="en-US" sz="2600" dirty="0"/>
              <a:t> </a:t>
            </a:r>
            <a:r>
              <a:rPr lang="en-US" sz="2600" dirty="0" err="1"/>
              <a:t>hội</a:t>
            </a:r>
            <a:r>
              <a:rPr lang="en-US" sz="2600" dirty="0"/>
              <a:t> </a:t>
            </a:r>
            <a:r>
              <a:rPr lang="en-US" sz="2600" dirty="0" err="1"/>
              <a:t>chủ</a:t>
            </a:r>
            <a:r>
              <a:rPr lang="en-US" sz="2600" dirty="0"/>
              <a:t> </a:t>
            </a:r>
            <a:r>
              <a:rPr lang="en-US" sz="2600" dirty="0" err="1"/>
              <a:t>nghĩa</a:t>
            </a:r>
            <a:r>
              <a:rPr lang="en-US" sz="2600" dirty="0"/>
              <a:t> </a:t>
            </a:r>
            <a:r>
              <a:rPr lang="en-US" sz="2600" dirty="0" err="1"/>
              <a:t>Việt</a:t>
            </a:r>
            <a:r>
              <a:rPr lang="en-US" sz="2600" dirty="0"/>
              <a:t> Nam </a:t>
            </a:r>
            <a:r>
              <a:rPr lang="en-US" sz="2600" dirty="0" err="1"/>
              <a:t>trong</a:t>
            </a:r>
            <a:r>
              <a:rPr lang="en-US" sz="2600" dirty="0"/>
              <a:t> </a:t>
            </a:r>
            <a:r>
              <a:rPr lang="en-US" sz="2600" dirty="0" err="1"/>
              <a:t>giai</a:t>
            </a:r>
            <a:r>
              <a:rPr lang="en-US" sz="2600" dirty="0"/>
              <a:t> </a:t>
            </a:r>
            <a:r>
              <a:rPr lang="en-US" sz="2600" dirty="0" err="1"/>
              <a:t>đoạn</a:t>
            </a:r>
            <a:r>
              <a:rPr lang="en-US" sz="2600" dirty="0"/>
              <a:t> </a:t>
            </a:r>
            <a:r>
              <a:rPr lang="en-US" sz="2600" dirty="0" err="1"/>
              <a:t>mới</a:t>
            </a:r>
            <a:r>
              <a:rPr lang="en-US" sz="2600" dirty="0"/>
              <a:t> </a:t>
            </a:r>
            <a:r>
              <a:rPr lang="en-US" sz="2600" dirty="0" err="1"/>
              <a:t>theo</a:t>
            </a:r>
            <a:r>
              <a:rPr lang="en-US" sz="2600" dirty="0"/>
              <a:t> </a:t>
            </a:r>
            <a:r>
              <a:rPr lang="en-US" sz="2600" dirty="0" err="1"/>
              <a:t>tinh</a:t>
            </a:r>
            <a:r>
              <a:rPr lang="en-US" sz="2600" dirty="0"/>
              <a:t> </a:t>
            </a:r>
            <a:r>
              <a:rPr lang="en-US" sz="2600" dirty="0" err="1"/>
              <a:t>thần</a:t>
            </a:r>
            <a:r>
              <a:rPr lang="en-US" sz="2600" dirty="0"/>
              <a:t> </a:t>
            </a:r>
            <a:r>
              <a:rPr lang="en-US" sz="2600" dirty="0" err="1"/>
              <a:t>Nghị</a:t>
            </a:r>
            <a:r>
              <a:rPr lang="en-US" sz="2600" dirty="0"/>
              <a:t> </a:t>
            </a:r>
            <a:r>
              <a:rPr lang="en-US" sz="2600" dirty="0" err="1"/>
              <a:t>quyết</a:t>
            </a:r>
            <a:r>
              <a:rPr lang="en-US" sz="2600" dirty="0"/>
              <a:t> </a:t>
            </a:r>
            <a:r>
              <a:rPr lang="en-US" sz="2600" dirty="0" err="1"/>
              <a:t>số</a:t>
            </a:r>
            <a:r>
              <a:rPr lang="en-US" sz="2600" dirty="0"/>
              <a:t> 27-NQ/TW </a:t>
            </a:r>
            <a:r>
              <a:rPr lang="en-US" sz="2600" dirty="0" err="1"/>
              <a:t>và</a:t>
            </a:r>
            <a:r>
              <a:rPr lang="en-US" sz="2600" dirty="0"/>
              <a:t> </a:t>
            </a:r>
            <a:r>
              <a:rPr lang="en-US" sz="2600" dirty="0" err="1"/>
              <a:t>các</a:t>
            </a:r>
            <a:r>
              <a:rPr lang="en-US" sz="2600" dirty="0"/>
              <a:t> </a:t>
            </a:r>
            <a:r>
              <a:rPr lang="en-US" sz="2600" dirty="0" err="1"/>
              <a:t>chủ</a:t>
            </a:r>
            <a:r>
              <a:rPr lang="en-US" sz="2600" dirty="0"/>
              <a:t> </a:t>
            </a:r>
            <a:r>
              <a:rPr lang="en-US" sz="2600" dirty="0" err="1"/>
              <a:t>trương</a:t>
            </a:r>
            <a:r>
              <a:rPr lang="en-US" sz="2600" dirty="0"/>
              <a:t> </a:t>
            </a:r>
            <a:r>
              <a:rPr lang="en-US" sz="2600" dirty="0" err="1"/>
              <a:t>của</a:t>
            </a:r>
            <a:r>
              <a:rPr lang="en-US" sz="2600" dirty="0"/>
              <a:t> </a:t>
            </a:r>
            <a:r>
              <a:rPr lang="en-US" sz="2600" dirty="0" err="1"/>
              <a:t>Đảng</a:t>
            </a:r>
            <a:r>
              <a:rPr lang="en-US" sz="2600" dirty="0"/>
              <a:t>, </a:t>
            </a:r>
            <a:r>
              <a:rPr lang="en-US" sz="2600" dirty="0" err="1"/>
              <a:t>chính</a:t>
            </a:r>
            <a:r>
              <a:rPr lang="en-US" sz="2600" dirty="0"/>
              <a:t> </a:t>
            </a:r>
            <a:r>
              <a:rPr lang="en-US" sz="2600" dirty="0" err="1"/>
              <a:t>sách</a:t>
            </a:r>
            <a:r>
              <a:rPr lang="en-US" sz="2600" dirty="0"/>
              <a:t> </a:t>
            </a:r>
            <a:r>
              <a:rPr lang="en-US" sz="2600" dirty="0" err="1"/>
              <a:t>pháp</a:t>
            </a:r>
            <a:r>
              <a:rPr lang="en-US" sz="2600" dirty="0"/>
              <a:t> </a:t>
            </a:r>
            <a:r>
              <a:rPr lang="en-US" sz="2600" dirty="0" err="1"/>
              <a:t>luật</a:t>
            </a:r>
            <a:r>
              <a:rPr lang="en-US" sz="2600" dirty="0"/>
              <a:t> </a:t>
            </a:r>
            <a:r>
              <a:rPr lang="en-US" sz="2600" dirty="0" err="1"/>
              <a:t>của</a:t>
            </a:r>
            <a:r>
              <a:rPr lang="en-US" sz="2600" dirty="0"/>
              <a:t> </a:t>
            </a:r>
            <a:r>
              <a:rPr lang="en-US" sz="2600" dirty="0" err="1"/>
              <a:t>Nhà</a:t>
            </a:r>
            <a:r>
              <a:rPr lang="en-US" sz="2600" dirty="0"/>
              <a:t> </a:t>
            </a:r>
            <a:r>
              <a:rPr lang="en-US" sz="2600" dirty="0" err="1"/>
              <a:t>nước</a:t>
            </a:r>
            <a:r>
              <a:rPr lang="en-US" sz="2600" dirty="0"/>
              <a:t> </a:t>
            </a:r>
            <a:r>
              <a:rPr lang="en-US" sz="2600" dirty="0" err="1"/>
              <a:t>khác</a:t>
            </a:r>
            <a:r>
              <a:rPr lang="en-US" sz="2600" dirty="0"/>
              <a:t> </a:t>
            </a:r>
            <a:r>
              <a:rPr lang="en-US" sz="2600" dirty="0" err="1"/>
              <a:t>có</a:t>
            </a:r>
            <a:r>
              <a:rPr lang="en-US" sz="2600" dirty="0"/>
              <a:t> </a:t>
            </a:r>
            <a:r>
              <a:rPr lang="en-US" sz="2600" dirty="0" err="1"/>
              <a:t>liên</a:t>
            </a:r>
            <a:r>
              <a:rPr lang="en-US" sz="2600" dirty="0"/>
              <a:t> </a:t>
            </a:r>
            <a:r>
              <a:rPr lang="en-US" sz="2600" dirty="0" err="1"/>
              <a:t>quan</a:t>
            </a:r>
            <a:r>
              <a:rPr lang="en-US" sz="2600" dirty="0"/>
              <a:t>. </a:t>
            </a:r>
            <a:r>
              <a:rPr lang="en-US" sz="2600" dirty="0" err="1"/>
              <a:t>Trong</a:t>
            </a:r>
            <a:r>
              <a:rPr lang="en-US" sz="2600" dirty="0"/>
              <a:t> </a:t>
            </a:r>
            <a:r>
              <a:rPr lang="en-US" sz="2600" dirty="0" err="1"/>
              <a:t>đó</a:t>
            </a:r>
            <a:r>
              <a:rPr lang="en-US" sz="2600" dirty="0"/>
              <a:t> </a:t>
            </a:r>
            <a:r>
              <a:rPr lang="en-US" sz="2600" dirty="0" err="1"/>
              <a:t>luôn</a:t>
            </a:r>
            <a:r>
              <a:rPr lang="en-US" sz="2600" dirty="0"/>
              <a:t> </a:t>
            </a:r>
            <a:r>
              <a:rPr lang="en-US" sz="2600" dirty="0" err="1"/>
              <a:t>kiên</a:t>
            </a:r>
            <a:r>
              <a:rPr lang="en-US" sz="2600" dirty="0"/>
              <a:t> </a:t>
            </a:r>
            <a:r>
              <a:rPr lang="en-US" sz="2600" dirty="0" err="1"/>
              <a:t>định</a:t>
            </a:r>
            <a:r>
              <a:rPr lang="en-US" sz="2600" dirty="0"/>
              <a:t> </a:t>
            </a:r>
            <a:r>
              <a:rPr lang="en-US" sz="2600" dirty="0" err="1"/>
              <a:t>đường</a:t>
            </a:r>
            <a:r>
              <a:rPr lang="en-US" sz="2600" dirty="0"/>
              <a:t> </a:t>
            </a:r>
            <a:r>
              <a:rPr lang="en-US" sz="2600" dirty="0" err="1"/>
              <a:t>lối</a:t>
            </a:r>
            <a:r>
              <a:rPr lang="en-US" sz="2600" dirty="0"/>
              <a:t> </a:t>
            </a:r>
            <a:r>
              <a:rPr lang="en-US" sz="2600" dirty="0" err="1"/>
              <a:t>đổi</a:t>
            </a:r>
            <a:r>
              <a:rPr lang="en-US" sz="2600" dirty="0"/>
              <a:t> </a:t>
            </a:r>
            <a:r>
              <a:rPr lang="en-US" sz="2600" dirty="0" err="1"/>
              <a:t>mới</a:t>
            </a:r>
            <a:r>
              <a:rPr lang="en-US" sz="2600" dirty="0"/>
              <a:t> </a:t>
            </a:r>
            <a:r>
              <a:rPr lang="en-US" sz="2600" dirty="0" err="1"/>
              <a:t>và</a:t>
            </a:r>
            <a:r>
              <a:rPr lang="en-US" sz="2600" dirty="0"/>
              <a:t> </a:t>
            </a:r>
            <a:r>
              <a:rPr lang="en-US" sz="2600" dirty="0" err="1"/>
              <a:t>bảo</a:t>
            </a:r>
            <a:r>
              <a:rPr lang="en-US" sz="2600" dirty="0"/>
              <a:t> </a:t>
            </a:r>
            <a:r>
              <a:rPr lang="en-US" sz="2600" dirty="0" err="1"/>
              <a:t>đảm</a:t>
            </a:r>
            <a:r>
              <a:rPr lang="en-US" sz="2600" dirty="0"/>
              <a:t> </a:t>
            </a:r>
            <a:r>
              <a:rPr lang="en-US" sz="2600" dirty="0" err="1"/>
              <a:t>sự</a:t>
            </a:r>
            <a:r>
              <a:rPr lang="en-US" sz="2600" dirty="0"/>
              <a:t> </a:t>
            </a:r>
            <a:r>
              <a:rPr lang="en-US" sz="2600" dirty="0" err="1"/>
              <a:t>lãnh</a:t>
            </a:r>
            <a:r>
              <a:rPr lang="en-US" sz="2600" dirty="0"/>
              <a:t> </a:t>
            </a:r>
            <a:r>
              <a:rPr lang="en-US" sz="2600" dirty="0" err="1"/>
              <a:t>đạo</a:t>
            </a:r>
            <a:r>
              <a:rPr lang="en-US" sz="2600" dirty="0"/>
              <a:t> </a:t>
            </a:r>
            <a:r>
              <a:rPr lang="en-US" sz="2600" dirty="0" err="1"/>
              <a:t>của</a:t>
            </a:r>
            <a:r>
              <a:rPr lang="en-US" sz="2600" dirty="0"/>
              <a:t> </a:t>
            </a:r>
            <a:r>
              <a:rPr lang="en-US" sz="2600" dirty="0" err="1"/>
              <a:t>Đảng</a:t>
            </a:r>
            <a:r>
              <a:rPr lang="en-US" sz="2600" dirty="0"/>
              <a:t>, </a:t>
            </a:r>
            <a:r>
              <a:rPr lang="en-US" sz="2600" dirty="0" err="1"/>
              <a:t>bảo</a:t>
            </a:r>
            <a:r>
              <a:rPr lang="en-US" sz="2600" dirty="0"/>
              <a:t> </a:t>
            </a:r>
            <a:r>
              <a:rPr lang="en-US" sz="2600" dirty="0" err="1"/>
              <a:t>đảm</a:t>
            </a:r>
            <a:r>
              <a:rPr lang="en-US" sz="2600" dirty="0"/>
              <a:t> </a:t>
            </a:r>
            <a:r>
              <a:rPr lang="en-US" sz="2600" dirty="0" err="1"/>
              <a:t>thượng</a:t>
            </a:r>
            <a:r>
              <a:rPr lang="en-US" sz="2600" dirty="0"/>
              <a:t> </a:t>
            </a:r>
            <a:r>
              <a:rPr lang="en-US" sz="2600" dirty="0" err="1"/>
              <a:t>tôn</a:t>
            </a:r>
            <a:r>
              <a:rPr lang="en-US" sz="2600" dirty="0"/>
              <a:t> </a:t>
            </a:r>
            <a:r>
              <a:rPr lang="en-US" sz="2600" dirty="0" err="1"/>
              <a:t>Hiến</a:t>
            </a:r>
            <a:r>
              <a:rPr lang="en-US" sz="2600" dirty="0"/>
              <a:t> </a:t>
            </a:r>
            <a:r>
              <a:rPr lang="en-US" sz="2600" dirty="0" err="1"/>
              <a:t>pháp</a:t>
            </a:r>
            <a:r>
              <a:rPr lang="en-US" sz="2600" dirty="0"/>
              <a:t> </a:t>
            </a:r>
            <a:r>
              <a:rPr lang="en-US" sz="2600" dirty="0" err="1"/>
              <a:t>và</a:t>
            </a:r>
            <a:r>
              <a:rPr lang="en-US" sz="2600" dirty="0"/>
              <a:t> </a:t>
            </a:r>
            <a:r>
              <a:rPr lang="en-US" sz="2600" dirty="0" err="1"/>
              <a:t>pháp</a:t>
            </a:r>
            <a:r>
              <a:rPr lang="en-US" sz="2600" dirty="0"/>
              <a:t> </a:t>
            </a:r>
            <a:r>
              <a:rPr lang="en-US" sz="2600" dirty="0" err="1"/>
              <a:t>luật</a:t>
            </a:r>
            <a:r>
              <a:rPr lang="en-US" sz="2600" dirty="0"/>
              <a:t>; </a:t>
            </a:r>
            <a:r>
              <a:rPr lang="en-US" sz="2600" dirty="0" err="1"/>
              <a:t>thể</a:t>
            </a:r>
            <a:r>
              <a:rPr lang="en-US" sz="2600" dirty="0"/>
              <a:t> </a:t>
            </a:r>
            <a:r>
              <a:rPr lang="en-US" sz="2600" dirty="0" err="1"/>
              <a:t>chế</a:t>
            </a:r>
            <a:r>
              <a:rPr lang="en-US" sz="2600" dirty="0"/>
              <a:t> </a:t>
            </a:r>
            <a:r>
              <a:rPr lang="en-US" sz="2600" dirty="0" err="1"/>
              <a:t>hóa</a:t>
            </a:r>
            <a:r>
              <a:rPr lang="en-US" sz="2600" dirty="0"/>
              <a:t> </a:t>
            </a:r>
            <a:r>
              <a:rPr lang="en-US" sz="2600" dirty="0" err="1"/>
              <a:t>kịp</a:t>
            </a:r>
            <a:r>
              <a:rPr lang="en-US" sz="2600" dirty="0"/>
              <a:t> </a:t>
            </a:r>
            <a:r>
              <a:rPr lang="en-US" sz="2600" dirty="0" err="1"/>
              <a:t>thời</a:t>
            </a:r>
            <a:r>
              <a:rPr lang="en-US" sz="2600" dirty="0"/>
              <a:t>, </a:t>
            </a:r>
            <a:r>
              <a:rPr lang="en-US" sz="2600" dirty="0" err="1"/>
              <a:t>đầy</a:t>
            </a:r>
            <a:r>
              <a:rPr lang="en-US" sz="2600" dirty="0"/>
              <a:t> </a:t>
            </a:r>
            <a:r>
              <a:rPr lang="en-US" sz="2600" dirty="0" err="1"/>
              <a:t>đủ</a:t>
            </a:r>
            <a:r>
              <a:rPr lang="en-US" sz="2600" dirty="0"/>
              <a:t> </a:t>
            </a:r>
            <a:r>
              <a:rPr lang="en-US" sz="2600" dirty="0" err="1"/>
              <a:t>và</a:t>
            </a:r>
            <a:r>
              <a:rPr lang="en-US" sz="2600" dirty="0"/>
              <a:t> </a:t>
            </a:r>
            <a:r>
              <a:rPr lang="en-US" sz="2600" dirty="0" err="1"/>
              <a:t>tổ</a:t>
            </a:r>
            <a:r>
              <a:rPr lang="en-US" sz="2600" dirty="0"/>
              <a:t> </a:t>
            </a:r>
            <a:r>
              <a:rPr lang="en-US" sz="2600" dirty="0" err="1"/>
              <a:t>chức</a:t>
            </a:r>
            <a:r>
              <a:rPr lang="en-US" sz="2600" dirty="0"/>
              <a:t> </a:t>
            </a:r>
            <a:r>
              <a:rPr lang="en-US" sz="2600" dirty="0" err="1"/>
              <a:t>thực</a:t>
            </a:r>
            <a:r>
              <a:rPr lang="en-US" sz="2600" dirty="0"/>
              <a:t> </a:t>
            </a:r>
            <a:r>
              <a:rPr lang="en-US" sz="2600" dirty="0" err="1"/>
              <a:t>hiện</a:t>
            </a:r>
            <a:r>
              <a:rPr lang="en-US" sz="2600" dirty="0"/>
              <a:t> </a:t>
            </a:r>
            <a:r>
              <a:rPr lang="en-US" sz="2600" dirty="0" err="1"/>
              <a:t>có</a:t>
            </a:r>
            <a:r>
              <a:rPr lang="en-US" sz="2600" dirty="0"/>
              <a:t> </a:t>
            </a:r>
            <a:r>
              <a:rPr lang="en-US" sz="2600" dirty="0" err="1"/>
              <a:t>hiệu</a:t>
            </a:r>
            <a:r>
              <a:rPr lang="en-US" sz="2600" dirty="0"/>
              <a:t> </a:t>
            </a:r>
            <a:r>
              <a:rPr lang="en-US" sz="2600" dirty="0" err="1"/>
              <a:t>quả</a:t>
            </a:r>
            <a:r>
              <a:rPr lang="en-US" sz="2600" dirty="0"/>
              <a:t> </a:t>
            </a:r>
            <a:r>
              <a:rPr lang="en-US" sz="2600" dirty="0" err="1"/>
              <a:t>chủ</a:t>
            </a:r>
            <a:r>
              <a:rPr lang="en-US" sz="2600" dirty="0"/>
              <a:t> </a:t>
            </a:r>
            <a:r>
              <a:rPr lang="en-US" sz="2600" dirty="0" err="1"/>
              <a:t>trương</a:t>
            </a:r>
            <a:r>
              <a:rPr lang="en-US" sz="2600" dirty="0"/>
              <a:t>, </a:t>
            </a:r>
            <a:r>
              <a:rPr lang="en-US" sz="2600" dirty="0" err="1"/>
              <a:t>đường</a:t>
            </a:r>
            <a:r>
              <a:rPr lang="en-US" sz="2600" dirty="0"/>
              <a:t> </a:t>
            </a:r>
            <a:r>
              <a:rPr lang="en-US" sz="2600" dirty="0" err="1"/>
              <a:t>lối</a:t>
            </a:r>
            <a:r>
              <a:rPr lang="en-US" sz="2600" dirty="0"/>
              <a:t> </a:t>
            </a:r>
            <a:r>
              <a:rPr lang="en-US" sz="2600" dirty="0" err="1"/>
              <a:t>của</a:t>
            </a:r>
            <a:r>
              <a:rPr lang="en-US" sz="2600" dirty="0"/>
              <a:t> </a:t>
            </a:r>
            <a:r>
              <a:rPr lang="en-US" sz="2600" dirty="0" err="1"/>
              <a:t>Đảng</a:t>
            </a:r>
            <a:r>
              <a:rPr lang="en-US" sz="2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238818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446088" algn="just">
              <a:buNone/>
            </a:pPr>
            <a:r>
              <a:rPr lang="en-US" sz="2600" dirty="0" err="1"/>
              <a:t>Quá</a:t>
            </a:r>
            <a:r>
              <a:rPr lang="en-US" sz="2600" dirty="0"/>
              <a:t> </a:t>
            </a:r>
            <a:r>
              <a:rPr lang="en-US" sz="2600" dirty="0" err="1"/>
              <a:t>trình</a:t>
            </a:r>
            <a:r>
              <a:rPr lang="en-US" sz="2600" dirty="0"/>
              <a:t> </a:t>
            </a:r>
            <a:r>
              <a:rPr lang="en-US" sz="2600" dirty="0" err="1"/>
              <a:t>thực</a:t>
            </a:r>
            <a:r>
              <a:rPr lang="en-US" sz="2600" dirty="0"/>
              <a:t> </a:t>
            </a:r>
            <a:r>
              <a:rPr lang="en-US" sz="2600" dirty="0" err="1"/>
              <a:t>hiện</a:t>
            </a:r>
            <a:r>
              <a:rPr lang="en-US" sz="2600" dirty="0"/>
              <a:t> </a:t>
            </a:r>
            <a:r>
              <a:rPr lang="en-US" sz="2600" dirty="0" err="1"/>
              <a:t>phải</a:t>
            </a:r>
            <a:r>
              <a:rPr lang="en-US" sz="2600" dirty="0"/>
              <a:t> </a:t>
            </a:r>
            <a:r>
              <a:rPr lang="en-US" sz="2600" dirty="0" err="1"/>
              <a:t>gắn</a:t>
            </a:r>
            <a:r>
              <a:rPr lang="en-US" sz="2600" dirty="0"/>
              <a:t> </a:t>
            </a:r>
            <a:r>
              <a:rPr lang="en-US" sz="2600" dirty="0" err="1"/>
              <a:t>với</a:t>
            </a:r>
            <a:r>
              <a:rPr lang="en-US" sz="2600" dirty="0"/>
              <a:t> </a:t>
            </a:r>
            <a:r>
              <a:rPr lang="en-US" sz="2600" dirty="0" err="1"/>
              <a:t>việc</a:t>
            </a:r>
            <a:r>
              <a:rPr lang="en-US" sz="2600" dirty="0"/>
              <a:t> </a:t>
            </a:r>
            <a:r>
              <a:rPr lang="en-US" sz="2600" dirty="0" err="1"/>
              <a:t>thực</a:t>
            </a:r>
            <a:r>
              <a:rPr lang="en-US" sz="2600" dirty="0"/>
              <a:t> </a:t>
            </a:r>
            <a:r>
              <a:rPr lang="en-US" sz="2600" dirty="0" err="1"/>
              <a:t>hiện</a:t>
            </a:r>
            <a:r>
              <a:rPr lang="en-US" sz="2600" dirty="0"/>
              <a:t> </a:t>
            </a:r>
            <a:r>
              <a:rPr lang="en-US" sz="2600" dirty="0" err="1"/>
              <a:t>Nghị</a:t>
            </a:r>
            <a:r>
              <a:rPr lang="en-US" sz="2600" dirty="0"/>
              <a:t> </a:t>
            </a:r>
            <a:r>
              <a:rPr lang="en-US" sz="2600" dirty="0" err="1"/>
              <a:t>quyết</a:t>
            </a:r>
            <a:r>
              <a:rPr lang="en-US" sz="2600" dirty="0"/>
              <a:t> </a:t>
            </a:r>
            <a:r>
              <a:rPr lang="en-US" sz="2600" dirty="0" err="1"/>
              <a:t>Đại</a:t>
            </a:r>
            <a:r>
              <a:rPr lang="en-US" sz="2600" dirty="0"/>
              <a:t> </a:t>
            </a:r>
            <a:r>
              <a:rPr lang="en-US" sz="2600" dirty="0" err="1"/>
              <a:t>hội</a:t>
            </a:r>
            <a:r>
              <a:rPr lang="en-US" sz="2600" dirty="0"/>
              <a:t> </a:t>
            </a:r>
            <a:r>
              <a:rPr lang="en-US" sz="2600" dirty="0" err="1"/>
              <a:t>Đại</a:t>
            </a:r>
            <a:r>
              <a:rPr lang="en-US" sz="2600" dirty="0"/>
              <a:t> </a:t>
            </a:r>
            <a:r>
              <a:rPr lang="en-US" sz="2600" dirty="0" err="1"/>
              <a:t>biểu</a:t>
            </a:r>
            <a:r>
              <a:rPr lang="en-US" sz="2600" dirty="0"/>
              <a:t> </a:t>
            </a:r>
            <a:r>
              <a:rPr lang="en-US" sz="2600" dirty="0" err="1"/>
              <a:t>toàn</a:t>
            </a:r>
            <a:r>
              <a:rPr lang="en-US" sz="2600" dirty="0"/>
              <a:t> </a:t>
            </a:r>
            <a:r>
              <a:rPr lang="en-US" sz="2600" dirty="0" err="1"/>
              <a:t>quốc</a:t>
            </a:r>
            <a:r>
              <a:rPr lang="en-US" sz="2600" dirty="0"/>
              <a:t> </a:t>
            </a:r>
            <a:r>
              <a:rPr lang="en-US" sz="2600" dirty="0" err="1"/>
              <a:t>lần</a:t>
            </a:r>
            <a:r>
              <a:rPr lang="en-US" sz="2600" dirty="0"/>
              <a:t> </a:t>
            </a:r>
            <a:r>
              <a:rPr lang="en-US" sz="2600" dirty="0" err="1"/>
              <a:t>thứ</a:t>
            </a:r>
            <a:r>
              <a:rPr lang="en-US" sz="2600" dirty="0"/>
              <a:t> XIII </a:t>
            </a:r>
            <a:r>
              <a:rPr lang="en-US" sz="2600" dirty="0" err="1"/>
              <a:t>của</a:t>
            </a:r>
            <a:r>
              <a:rPr lang="en-US" sz="2600" dirty="0"/>
              <a:t> </a:t>
            </a:r>
            <a:r>
              <a:rPr lang="en-US" sz="2600" dirty="0" err="1"/>
              <a:t>Đảng</a:t>
            </a:r>
            <a:r>
              <a:rPr lang="en-US" sz="2600" dirty="0"/>
              <a:t> </a:t>
            </a:r>
            <a:r>
              <a:rPr lang="en-US" sz="2600" dirty="0" err="1"/>
              <a:t>và</a:t>
            </a:r>
            <a:r>
              <a:rPr lang="en-US" sz="2600" dirty="0"/>
              <a:t> </a:t>
            </a:r>
            <a:r>
              <a:rPr lang="en-US" sz="2600" dirty="0" err="1"/>
              <a:t>Nghị</a:t>
            </a:r>
            <a:r>
              <a:rPr lang="en-US" sz="2600" dirty="0"/>
              <a:t> </a:t>
            </a:r>
            <a:r>
              <a:rPr lang="en-US" sz="2600" dirty="0" err="1"/>
              <a:t>quyết</a:t>
            </a:r>
            <a:r>
              <a:rPr lang="en-US" sz="2600" dirty="0"/>
              <a:t> Ban </a:t>
            </a:r>
            <a:r>
              <a:rPr lang="en-US" sz="2600" dirty="0" err="1"/>
              <a:t>Chấp</a:t>
            </a:r>
            <a:r>
              <a:rPr lang="en-US" sz="2600" dirty="0"/>
              <a:t> </a:t>
            </a:r>
            <a:r>
              <a:rPr lang="en-US" sz="2600" dirty="0" err="1"/>
              <a:t>hành</a:t>
            </a:r>
            <a:r>
              <a:rPr lang="en-US" sz="2600" dirty="0"/>
              <a:t> </a:t>
            </a:r>
            <a:r>
              <a:rPr lang="en-US" sz="2600" dirty="0" err="1"/>
              <a:t>Đảng</a:t>
            </a:r>
            <a:r>
              <a:rPr lang="en-US" sz="2600" dirty="0"/>
              <a:t> </a:t>
            </a:r>
            <a:r>
              <a:rPr lang="en-US" sz="2600" dirty="0" err="1"/>
              <a:t>bộ</a:t>
            </a:r>
            <a:r>
              <a:rPr lang="en-US" sz="2600" dirty="0"/>
              <a:t> </a:t>
            </a:r>
            <a:r>
              <a:rPr lang="en-US" sz="2600" dirty="0" err="1"/>
              <a:t>tỉnh</a:t>
            </a:r>
            <a:r>
              <a:rPr lang="en-US" sz="2600" dirty="0"/>
              <a:t> </a:t>
            </a:r>
            <a:r>
              <a:rPr lang="en-US" sz="2600" dirty="0" err="1"/>
              <a:t>lần</a:t>
            </a:r>
            <a:r>
              <a:rPr lang="en-US" sz="2600" dirty="0"/>
              <a:t> </a:t>
            </a:r>
            <a:r>
              <a:rPr lang="en-US" sz="2600" dirty="0" err="1"/>
              <a:t>thứ</a:t>
            </a:r>
            <a:r>
              <a:rPr lang="en-US" sz="2600" dirty="0"/>
              <a:t> XI; </a:t>
            </a:r>
            <a:r>
              <a:rPr lang="en-US" sz="2600" dirty="0" err="1"/>
              <a:t>đảm</a:t>
            </a:r>
            <a:r>
              <a:rPr lang="en-US" sz="2600" dirty="0"/>
              <a:t> </a:t>
            </a:r>
            <a:r>
              <a:rPr lang="en-US" sz="2600" dirty="0" err="1"/>
              <a:t>bảo</a:t>
            </a:r>
            <a:r>
              <a:rPr lang="en-US" sz="2600" dirty="0"/>
              <a:t> </a:t>
            </a:r>
            <a:r>
              <a:rPr lang="en-US" sz="2600" dirty="0" err="1"/>
              <a:t>hài</a:t>
            </a:r>
            <a:r>
              <a:rPr lang="en-US" sz="2600" dirty="0"/>
              <a:t> </a:t>
            </a:r>
            <a:r>
              <a:rPr lang="en-US" sz="2600" dirty="0" err="1"/>
              <a:t>hòa</a:t>
            </a:r>
            <a:r>
              <a:rPr lang="en-US" sz="2600" dirty="0"/>
              <a:t> </a:t>
            </a:r>
            <a:r>
              <a:rPr lang="en-US" sz="2600" dirty="0" err="1"/>
              <a:t>giữa</a:t>
            </a:r>
            <a:r>
              <a:rPr lang="en-US" sz="2600" dirty="0"/>
              <a:t> </a:t>
            </a:r>
            <a:r>
              <a:rPr lang="en-US" sz="2600" dirty="0" err="1"/>
              <a:t>kế</a:t>
            </a:r>
            <a:r>
              <a:rPr lang="en-US" sz="2600" dirty="0"/>
              <a:t> </a:t>
            </a:r>
            <a:r>
              <a:rPr lang="en-US" sz="2600" dirty="0" err="1"/>
              <a:t>thừa</a:t>
            </a:r>
            <a:r>
              <a:rPr lang="en-US" sz="2600" dirty="0"/>
              <a:t>, </a:t>
            </a:r>
            <a:r>
              <a:rPr lang="en-US" sz="2600" dirty="0" err="1"/>
              <a:t>ổn</a:t>
            </a:r>
            <a:r>
              <a:rPr lang="en-US" sz="2600" dirty="0"/>
              <a:t> </a:t>
            </a:r>
            <a:r>
              <a:rPr lang="en-US" sz="2600" dirty="0" err="1"/>
              <a:t>định</a:t>
            </a:r>
            <a:r>
              <a:rPr lang="en-US" sz="2600" dirty="0"/>
              <a:t> </a:t>
            </a:r>
            <a:r>
              <a:rPr lang="en-US" sz="2600" dirty="0" err="1"/>
              <a:t>với</a:t>
            </a:r>
            <a:r>
              <a:rPr lang="en-US" sz="2600" dirty="0"/>
              <a:t> </a:t>
            </a:r>
            <a:r>
              <a:rPr lang="en-US" sz="2600" dirty="0" err="1"/>
              <a:t>đổi</a:t>
            </a:r>
            <a:r>
              <a:rPr lang="en-US" sz="2600" dirty="0"/>
              <a:t> </a:t>
            </a:r>
            <a:r>
              <a:rPr lang="en-US" sz="2600" dirty="0" err="1"/>
              <a:t>mới</a:t>
            </a:r>
            <a:r>
              <a:rPr lang="en-US" sz="2600" dirty="0"/>
              <a:t>, </a:t>
            </a:r>
            <a:r>
              <a:rPr lang="en-US" sz="2600" dirty="0" err="1"/>
              <a:t>phát</a:t>
            </a:r>
            <a:r>
              <a:rPr lang="en-US" sz="2600" dirty="0"/>
              <a:t> </a:t>
            </a:r>
            <a:r>
              <a:rPr lang="en-US" sz="2600" dirty="0" err="1"/>
              <a:t>triển</a:t>
            </a:r>
            <a:r>
              <a:rPr lang="en-US" sz="2600" dirty="0"/>
              <a:t>; </a:t>
            </a:r>
            <a:r>
              <a:rPr lang="en-US" sz="2600" dirty="0" err="1"/>
              <a:t>đảm</a:t>
            </a:r>
            <a:r>
              <a:rPr lang="en-US" sz="2600" dirty="0"/>
              <a:t> </a:t>
            </a:r>
            <a:r>
              <a:rPr lang="en-US" sz="2600" dirty="0" err="1"/>
              <a:t>bảo</a:t>
            </a:r>
            <a:r>
              <a:rPr lang="en-US" sz="2600" dirty="0"/>
              <a:t> </a:t>
            </a:r>
            <a:r>
              <a:rPr lang="en-US" sz="2600" dirty="0" err="1"/>
              <a:t>tính</a:t>
            </a:r>
            <a:r>
              <a:rPr lang="en-US" sz="2600" dirty="0"/>
              <a:t> </a:t>
            </a:r>
            <a:r>
              <a:rPr lang="en-US" sz="2600" dirty="0" err="1"/>
              <a:t>đồng</a:t>
            </a:r>
            <a:r>
              <a:rPr lang="en-US" sz="2600" dirty="0"/>
              <a:t> </a:t>
            </a:r>
            <a:r>
              <a:rPr lang="en-US" sz="2600" dirty="0" err="1"/>
              <a:t>bộ</a:t>
            </a:r>
            <a:r>
              <a:rPr lang="en-US" sz="2600" dirty="0"/>
              <a:t>, </a:t>
            </a:r>
            <a:r>
              <a:rPr lang="en-US" sz="2600" dirty="0" err="1"/>
              <a:t>liên</a:t>
            </a:r>
            <a:r>
              <a:rPr lang="en-US" sz="2600" dirty="0"/>
              <a:t> </a:t>
            </a:r>
            <a:r>
              <a:rPr lang="en-US" sz="2600" dirty="0" err="1"/>
              <a:t>thông</a:t>
            </a:r>
            <a:r>
              <a:rPr lang="en-US" sz="2600" dirty="0"/>
              <a:t> </a:t>
            </a:r>
            <a:r>
              <a:rPr lang="en-US" sz="2600" dirty="0" err="1"/>
              <a:t>giữa</a:t>
            </a:r>
            <a:r>
              <a:rPr lang="en-US" sz="2600" dirty="0"/>
              <a:t> </a:t>
            </a:r>
            <a:r>
              <a:rPr lang="en-US" sz="2600" dirty="0" err="1"/>
              <a:t>cải</a:t>
            </a:r>
            <a:r>
              <a:rPr lang="en-US" sz="2600" dirty="0"/>
              <a:t> </a:t>
            </a:r>
            <a:r>
              <a:rPr lang="en-US" sz="2600" dirty="0" err="1"/>
              <a:t>cách</a:t>
            </a:r>
            <a:r>
              <a:rPr lang="en-US" sz="2600" dirty="0"/>
              <a:t> </a:t>
            </a:r>
            <a:r>
              <a:rPr lang="en-US" sz="2600" dirty="0" err="1"/>
              <a:t>hành</a:t>
            </a:r>
            <a:r>
              <a:rPr lang="en-US" sz="2600" dirty="0"/>
              <a:t> </a:t>
            </a:r>
            <a:r>
              <a:rPr lang="en-US" sz="2600" dirty="0" err="1"/>
              <a:t>chính</a:t>
            </a:r>
            <a:r>
              <a:rPr lang="en-US" sz="2600" dirty="0"/>
              <a:t>, </a:t>
            </a:r>
            <a:r>
              <a:rPr lang="en-US" sz="2600" dirty="0" err="1"/>
              <a:t>cải</a:t>
            </a:r>
            <a:r>
              <a:rPr lang="en-US" sz="2600" dirty="0"/>
              <a:t> </a:t>
            </a:r>
            <a:r>
              <a:rPr lang="en-US" sz="2600" dirty="0" err="1"/>
              <a:t>cách</a:t>
            </a:r>
            <a:r>
              <a:rPr lang="en-US" sz="2600" dirty="0"/>
              <a:t> </a:t>
            </a:r>
            <a:r>
              <a:rPr lang="en-US" sz="2600" dirty="0" err="1"/>
              <a:t>thể</a:t>
            </a:r>
            <a:r>
              <a:rPr lang="en-US" sz="2600" dirty="0"/>
              <a:t> </a:t>
            </a:r>
            <a:r>
              <a:rPr lang="en-US" sz="2600" dirty="0" err="1"/>
              <a:t>chế</a:t>
            </a:r>
            <a:r>
              <a:rPr lang="en-US" sz="2600" dirty="0"/>
              <a:t>, </a:t>
            </a:r>
            <a:r>
              <a:rPr lang="en-US" sz="2600" dirty="0" err="1"/>
              <a:t>cải</a:t>
            </a:r>
            <a:r>
              <a:rPr lang="en-US" sz="2600" dirty="0"/>
              <a:t> </a:t>
            </a:r>
            <a:r>
              <a:rPr lang="en-US" sz="2600" dirty="0" err="1"/>
              <a:t>cách</a:t>
            </a:r>
            <a:r>
              <a:rPr lang="en-US" sz="2600" dirty="0"/>
              <a:t> </a:t>
            </a:r>
            <a:r>
              <a:rPr lang="en-US" sz="2600" dirty="0" err="1"/>
              <a:t>tư</a:t>
            </a:r>
            <a:r>
              <a:rPr lang="en-US" sz="2600" dirty="0"/>
              <a:t> </a:t>
            </a:r>
            <a:r>
              <a:rPr lang="en-US" sz="2600" dirty="0" err="1"/>
              <a:t>pháp</a:t>
            </a:r>
            <a:r>
              <a:rPr lang="en-US" sz="2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352377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err="1"/>
              <a:t>Mục</a:t>
            </a:r>
            <a:r>
              <a:rPr lang="en-US" i="1" dirty="0"/>
              <a:t> </a:t>
            </a:r>
            <a:r>
              <a:rPr lang="en-US" i="1" dirty="0" err="1"/>
              <a:t>tiêu</a:t>
            </a:r>
            <a:r>
              <a:rPr lang="en-US" i="1" dirty="0"/>
              <a:t> </a:t>
            </a:r>
            <a:r>
              <a:rPr lang="en-US" i="1" dirty="0" err="1"/>
              <a:t>tổng</a:t>
            </a:r>
            <a:r>
              <a:rPr lang="en-US" i="1" dirty="0"/>
              <a:t> </a:t>
            </a:r>
            <a:r>
              <a:rPr lang="en-US" i="1" dirty="0" err="1"/>
              <a:t>quát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446088" algn="just">
              <a:buNone/>
            </a:pPr>
            <a:r>
              <a:rPr lang="en-US" sz="2600" dirty="0" err="1"/>
              <a:t>Nâng</a:t>
            </a:r>
            <a:r>
              <a:rPr lang="en-US" sz="2600" dirty="0"/>
              <a:t> </a:t>
            </a:r>
            <a:r>
              <a:rPr lang="en-US" sz="2600" dirty="0" err="1"/>
              <a:t>cao</a:t>
            </a:r>
            <a:r>
              <a:rPr lang="en-US" sz="2600" dirty="0"/>
              <a:t> </a:t>
            </a:r>
            <a:r>
              <a:rPr lang="en-US" sz="2600" dirty="0" err="1"/>
              <a:t>năng</a:t>
            </a:r>
            <a:r>
              <a:rPr lang="en-US" sz="2600" dirty="0"/>
              <a:t> </a:t>
            </a:r>
            <a:r>
              <a:rPr lang="en-US" sz="2600" dirty="0" err="1"/>
              <a:t>lực</a:t>
            </a:r>
            <a:r>
              <a:rPr lang="en-US" sz="2600" dirty="0"/>
              <a:t> </a:t>
            </a:r>
            <a:r>
              <a:rPr lang="en-US" sz="2600" dirty="0" err="1"/>
              <a:t>lãnh</a:t>
            </a:r>
            <a:r>
              <a:rPr lang="en-US" sz="2600" dirty="0"/>
              <a:t> </a:t>
            </a:r>
            <a:r>
              <a:rPr lang="en-US" sz="2600" dirty="0" err="1"/>
              <a:t>đạo</a:t>
            </a:r>
            <a:r>
              <a:rPr lang="en-US" sz="2600" dirty="0"/>
              <a:t> </a:t>
            </a:r>
            <a:r>
              <a:rPr lang="en-US" sz="2600" dirty="0" err="1"/>
              <a:t>của</a:t>
            </a:r>
            <a:r>
              <a:rPr lang="en-US" sz="2600" dirty="0"/>
              <a:t> </a:t>
            </a:r>
            <a:r>
              <a:rPr lang="en-US" sz="2600" dirty="0" err="1"/>
              <a:t>Đảng</a:t>
            </a:r>
            <a:r>
              <a:rPr lang="en-US" sz="2600" dirty="0"/>
              <a:t> </a:t>
            </a:r>
            <a:r>
              <a:rPr lang="en-US" sz="2600" dirty="0" err="1"/>
              <a:t>bộ</a:t>
            </a:r>
            <a:r>
              <a:rPr lang="en-US" sz="2600" dirty="0"/>
              <a:t> </a:t>
            </a:r>
            <a:r>
              <a:rPr lang="en-US" sz="2600" dirty="0" err="1"/>
              <a:t>tỉnh</a:t>
            </a:r>
            <a:r>
              <a:rPr lang="en-US" sz="2600" dirty="0"/>
              <a:t> </a:t>
            </a:r>
            <a:r>
              <a:rPr lang="en-US" sz="2600" dirty="0" err="1"/>
              <a:t>và</a:t>
            </a:r>
            <a:r>
              <a:rPr lang="en-US" sz="2600" dirty="0"/>
              <a:t> </a:t>
            </a:r>
            <a:r>
              <a:rPr lang="en-US" sz="2600" dirty="0" err="1"/>
              <a:t>hiệu</a:t>
            </a:r>
            <a:r>
              <a:rPr lang="en-US" sz="2600" dirty="0"/>
              <a:t> </a:t>
            </a:r>
            <a:r>
              <a:rPr lang="en-US" sz="2600" dirty="0" err="1"/>
              <a:t>quả</a:t>
            </a:r>
            <a:r>
              <a:rPr lang="en-US" sz="2600" dirty="0"/>
              <a:t> </a:t>
            </a:r>
            <a:r>
              <a:rPr lang="en-US" sz="2600" dirty="0" err="1"/>
              <a:t>quản</a:t>
            </a:r>
            <a:r>
              <a:rPr lang="en-US" sz="2600" dirty="0"/>
              <a:t> </a:t>
            </a:r>
            <a:r>
              <a:rPr lang="en-US" sz="2600" dirty="0" err="1"/>
              <a:t>lý</a:t>
            </a:r>
            <a:r>
              <a:rPr lang="en-US" sz="2600" dirty="0"/>
              <a:t> </a:t>
            </a:r>
            <a:r>
              <a:rPr lang="en-US" sz="2600" dirty="0" err="1"/>
              <a:t>nhà</a:t>
            </a:r>
            <a:r>
              <a:rPr lang="en-US" sz="2600" dirty="0"/>
              <a:t> </a:t>
            </a:r>
            <a:r>
              <a:rPr lang="en-US" sz="2600" dirty="0" err="1"/>
              <a:t>nước</a:t>
            </a:r>
            <a:r>
              <a:rPr lang="en-US" sz="2600" dirty="0"/>
              <a:t>; </a:t>
            </a:r>
            <a:r>
              <a:rPr lang="en-US" sz="2600" dirty="0" err="1"/>
              <a:t>hoàn</a:t>
            </a:r>
            <a:r>
              <a:rPr lang="en-US" sz="2600" dirty="0"/>
              <a:t> </a:t>
            </a:r>
            <a:r>
              <a:rPr lang="en-US" sz="2600" dirty="0" err="1"/>
              <a:t>thiện</a:t>
            </a:r>
            <a:r>
              <a:rPr lang="en-US" sz="2600" dirty="0"/>
              <a:t> </a:t>
            </a:r>
            <a:r>
              <a:rPr lang="en-US" sz="2600" dirty="0" err="1"/>
              <a:t>hệ</a:t>
            </a:r>
            <a:r>
              <a:rPr lang="en-US" sz="2600" dirty="0"/>
              <a:t> tho61nt </a:t>
            </a:r>
            <a:r>
              <a:rPr lang="en-US" sz="2600" dirty="0" err="1"/>
              <a:t>chính</a:t>
            </a:r>
            <a:r>
              <a:rPr lang="en-US" sz="2600" dirty="0"/>
              <a:t> </a:t>
            </a:r>
            <a:r>
              <a:rPr lang="en-US" sz="2600" dirty="0" err="1"/>
              <a:t>trị</a:t>
            </a:r>
            <a:r>
              <a:rPr lang="en-US" sz="2600" dirty="0"/>
              <a:t> </a:t>
            </a:r>
            <a:r>
              <a:rPr lang="en-US" sz="2600" dirty="0" err="1"/>
              <a:t>mà</a:t>
            </a:r>
            <a:r>
              <a:rPr lang="en-US" sz="2600" dirty="0"/>
              <a:t> </a:t>
            </a:r>
            <a:r>
              <a:rPr lang="en-US" sz="2600" dirty="0" err="1"/>
              <a:t>trọng</a:t>
            </a:r>
            <a:r>
              <a:rPr lang="en-US" sz="2600" dirty="0"/>
              <a:t> </a:t>
            </a:r>
            <a:r>
              <a:rPr lang="en-US" sz="2600" dirty="0" err="1"/>
              <a:t>tâm</a:t>
            </a:r>
            <a:r>
              <a:rPr lang="en-US" sz="2600" dirty="0"/>
              <a:t> </a:t>
            </a:r>
            <a:r>
              <a:rPr lang="en-US" sz="2600" dirty="0" err="1"/>
              <a:t>là</a:t>
            </a:r>
            <a:r>
              <a:rPr lang="en-US" sz="2600" dirty="0"/>
              <a:t> </a:t>
            </a:r>
            <a:r>
              <a:rPr lang="en-US" sz="2600" dirty="0" err="1"/>
              <a:t>cơ</a:t>
            </a:r>
            <a:r>
              <a:rPr lang="en-US" sz="2600" dirty="0"/>
              <a:t> </a:t>
            </a:r>
            <a:r>
              <a:rPr lang="en-US" sz="2600" dirty="0" err="1"/>
              <a:t>quan</a:t>
            </a:r>
            <a:r>
              <a:rPr lang="en-US" sz="2600" dirty="0"/>
              <a:t> </a:t>
            </a:r>
            <a:r>
              <a:rPr lang="en-US" sz="2600" dirty="0" err="1"/>
              <a:t>nhà</a:t>
            </a:r>
            <a:r>
              <a:rPr lang="en-US" sz="2600" dirty="0"/>
              <a:t> </a:t>
            </a:r>
            <a:r>
              <a:rPr lang="en-US" sz="2600" dirty="0" err="1"/>
              <a:t>nước</a:t>
            </a:r>
            <a:r>
              <a:rPr lang="en-US" sz="2600" dirty="0"/>
              <a:t> ở </a:t>
            </a:r>
            <a:r>
              <a:rPr lang="en-US" sz="2600" dirty="0" err="1"/>
              <a:t>địa</a:t>
            </a:r>
            <a:r>
              <a:rPr lang="en-US" sz="2600" dirty="0"/>
              <a:t> </a:t>
            </a:r>
            <a:r>
              <a:rPr lang="en-US" sz="2600" dirty="0" err="1"/>
              <a:t>phương</a:t>
            </a:r>
            <a:r>
              <a:rPr lang="en-US" sz="2600" dirty="0"/>
              <a:t>; </a:t>
            </a:r>
            <a:r>
              <a:rPr lang="en-US" sz="2600" dirty="0" err="1"/>
              <a:t>tiếp</a:t>
            </a:r>
            <a:r>
              <a:rPr lang="en-US" sz="2600" dirty="0"/>
              <a:t> </a:t>
            </a:r>
            <a:r>
              <a:rPr lang="en-US" sz="2600" dirty="0" err="1"/>
              <a:t>tục</a:t>
            </a:r>
            <a:r>
              <a:rPr lang="en-US" sz="2600" dirty="0"/>
              <a:t> </a:t>
            </a:r>
            <a:r>
              <a:rPr lang="en-US" sz="2600" dirty="0" err="1"/>
              <a:t>kiện</a:t>
            </a:r>
            <a:r>
              <a:rPr lang="en-US" sz="2600" dirty="0"/>
              <a:t> </a:t>
            </a:r>
            <a:r>
              <a:rPr lang="en-US" sz="2600" dirty="0" err="1"/>
              <a:t>toàn</a:t>
            </a:r>
            <a:r>
              <a:rPr lang="en-US" sz="2600" dirty="0"/>
              <a:t>, </a:t>
            </a:r>
            <a:r>
              <a:rPr lang="en-US" sz="2600" dirty="0" err="1"/>
              <a:t>sắp</a:t>
            </a:r>
            <a:r>
              <a:rPr lang="en-US" sz="2600" dirty="0"/>
              <a:t> </a:t>
            </a:r>
            <a:r>
              <a:rPr lang="en-US" sz="2600" dirty="0" err="1"/>
              <a:t>xếp</a:t>
            </a:r>
            <a:r>
              <a:rPr lang="en-US" sz="2600" dirty="0"/>
              <a:t> </a:t>
            </a:r>
            <a:r>
              <a:rPr lang="en-US" sz="2600" dirty="0" err="1"/>
              <a:t>cơ</a:t>
            </a:r>
            <a:r>
              <a:rPr lang="en-US" sz="2600" dirty="0"/>
              <a:t> </a:t>
            </a:r>
            <a:r>
              <a:rPr lang="en-US" sz="2600" dirty="0" err="1"/>
              <a:t>quan</a:t>
            </a:r>
            <a:r>
              <a:rPr lang="en-US" sz="2600" dirty="0"/>
              <a:t> </a:t>
            </a:r>
            <a:r>
              <a:rPr lang="en-US" sz="2600" dirty="0" err="1"/>
              <a:t>hành</a:t>
            </a:r>
            <a:r>
              <a:rPr lang="en-US" sz="2600" dirty="0"/>
              <a:t> </a:t>
            </a:r>
            <a:r>
              <a:rPr lang="en-US" sz="2600" dirty="0" err="1"/>
              <a:t>chính</a:t>
            </a:r>
            <a:r>
              <a:rPr lang="en-US" sz="2600" dirty="0"/>
              <a:t> </a:t>
            </a:r>
            <a:r>
              <a:rPr lang="en-US" sz="2600" dirty="0" err="1"/>
              <a:t>nhà</a:t>
            </a:r>
            <a:r>
              <a:rPr lang="en-US" sz="2600" dirty="0"/>
              <a:t> </a:t>
            </a:r>
            <a:r>
              <a:rPr lang="en-US" sz="2600" dirty="0" err="1"/>
              <a:t>nước</a:t>
            </a:r>
            <a:r>
              <a:rPr lang="en-US" sz="2600" dirty="0"/>
              <a:t>, </a:t>
            </a:r>
            <a:r>
              <a:rPr lang="en-US" sz="2600" dirty="0" err="1"/>
              <a:t>đơn</a:t>
            </a:r>
            <a:r>
              <a:rPr lang="en-US" sz="2600" dirty="0"/>
              <a:t> </a:t>
            </a:r>
            <a:r>
              <a:rPr lang="en-US" sz="2600" dirty="0" err="1"/>
              <a:t>vị</a:t>
            </a:r>
            <a:r>
              <a:rPr lang="en-US" sz="2600" dirty="0"/>
              <a:t> </a:t>
            </a:r>
            <a:r>
              <a:rPr lang="en-US" sz="2600" dirty="0" err="1"/>
              <a:t>sự</a:t>
            </a:r>
            <a:r>
              <a:rPr lang="en-US" sz="2600" dirty="0"/>
              <a:t> </a:t>
            </a:r>
            <a:r>
              <a:rPr lang="en-US" sz="2600" dirty="0" err="1"/>
              <a:t>nghiệp</a:t>
            </a:r>
            <a:r>
              <a:rPr lang="en-US" sz="2600" dirty="0"/>
              <a:t> </a:t>
            </a:r>
            <a:r>
              <a:rPr lang="en-US" sz="2600" dirty="0" err="1"/>
              <a:t>công</a:t>
            </a:r>
            <a:r>
              <a:rPr lang="en-US" sz="2600" dirty="0"/>
              <a:t> </a:t>
            </a:r>
            <a:r>
              <a:rPr lang="en-US" sz="2600" dirty="0" err="1"/>
              <a:t>lập</a:t>
            </a:r>
            <a:r>
              <a:rPr lang="en-US" sz="2600" dirty="0"/>
              <a:t>, </a:t>
            </a:r>
            <a:r>
              <a:rPr lang="en-US" sz="2600" dirty="0" err="1"/>
              <a:t>đơn</a:t>
            </a:r>
            <a:r>
              <a:rPr lang="en-US" sz="2600" dirty="0"/>
              <a:t> </a:t>
            </a:r>
            <a:r>
              <a:rPr lang="en-US" sz="2600" dirty="0" err="1"/>
              <a:t>vị</a:t>
            </a:r>
            <a:r>
              <a:rPr lang="en-US" sz="2600" dirty="0"/>
              <a:t> </a:t>
            </a:r>
            <a:r>
              <a:rPr lang="en-US" sz="2600" dirty="0" err="1"/>
              <a:t>hành</a:t>
            </a:r>
            <a:r>
              <a:rPr lang="en-US" sz="2600" dirty="0"/>
              <a:t> </a:t>
            </a:r>
            <a:r>
              <a:rPr lang="en-US" sz="2600" dirty="0" err="1"/>
              <a:t>chính</a:t>
            </a:r>
            <a:r>
              <a:rPr lang="en-US" sz="2600" dirty="0"/>
              <a:t>; </a:t>
            </a:r>
            <a:r>
              <a:rPr lang="en-US" sz="2600" dirty="0" err="1"/>
              <a:t>nâng</a:t>
            </a:r>
            <a:r>
              <a:rPr lang="en-US" sz="2600" dirty="0"/>
              <a:t> </a:t>
            </a:r>
            <a:r>
              <a:rPr lang="en-US" sz="2600" dirty="0" err="1"/>
              <a:t>cao</a:t>
            </a:r>
            <a:r>
              <a:rPr lang="en-US" sz="2600" dirty="0"/>
              <a:t> </a:t>
            </a:r>
            <a:r>
              <a:rPr lang="en-US" sz="2600" dirty="0" err="1"/>
              <a:t>chất</a:t>
            </a:r>
            <a:r>
              <a:rPr lang="en-US" sz="2600" dirty="0"/>
              <a:t> </a:t>
            </a:r>
            <a:r>
              <a:rPr lang="en-US" sz="2600" dirty="0" err="1"/>
              <a:t>lượng</a:t>
            </a:r>
            <a:r>
              <a:rPr lang="en-US" sz="2600" dirty="0"/>
              <a:t> 9do65i </a:t>
            </a:r>
            <a:r>
              <a:rPr lang="en-US" sz="2600" dirty="0" err="1"/>
              <a:t>ngũ</a:t>
            </a:r>
            <a:r>
              <a:rPr lang="en-US" sz="2600" dirty="0"/>
              <a:t> </a:t>
            </a:r>
            <a:r>
              <a:rPr lang="en-US" sz="2600" dirty="0" err="1"/>
              <a:t>cán</a:t>
            </a:r>
            <a:r>
              <a:rPr lang="en-US" sz="2600" dirty="0"/>
              <a:t> </a:t>
            </a:r>
            <a:r>
              <a:rPr lang="en-US" sz="2600" dirty="0" err="1"/>
              <a:t>bộ</a:t>
            </a:r>
            <a:r>
              <a:rPr lang="en-US" sz="2600" dirty="0"/>
              <a:t>, </a:t>
            </a:r>
            <a:r>
              <a:rPr lang="en-US" sz="2600" dirty="0" err="1"/>
              <a:t>công</a:t>
            </a:r>
            <a:r>
              <a:rPr lang="en-US" sz="2600" dirty="0"/>
              <a:t> </a:t>
            </a:r>
            <a:r>
              <a:rPr lang="en-US" sz="2600" dirty="0" err="1"/>
              <a:t>chức</a:t>
            </a:r>
            <a:r>
              <a:rPr lang="en-US" sz="2600" dirty="0"/>
              <a:t>, </a:t>
            </a:r>
            <a:r>
              <a:rPr lang="en-US" sz="2600" dirty="0" err="1"/>
              <a:t>viên</a:t>
            </a:r>
            <a:r>
              <a:rPr lang="en-US" sz="2600" dirty="0"/>
              <a:t> </a:t>
            </a:r>
            <a:r>
              <a:rPr lang="en-US" sz="2600" dirty="0" err="1"/>
              <a:t>chức</a:t>
            </a:r>
            <a:r>
              <a:rPr lang="en-US" sz="2600" dirty="0"/>
              <a:t>, </a:t>
            </a:r>
            <a:r>
              <a:rPr lang="en-US" sz="2600" dirty="0" err="1"/>
              <a:t>từng</a:t>
            </a:r>
            <a:r>
              <a:rPr lang="en-US" sz="2600" dirty="0"/>
              <a:t> </a:t>
            </a:r>
            <a:r>
              <a:rPr lang="en-US" sz="2600" dirty="0" err="1"/>
              <a:t>bước</a:t>
            </a:r>
            <a:r>
              <a:rPr lang="en-US" sz="2600" dirty="0"/>
              <a:t> </a:t>
            </a:r>
            <a:r>
              <a:rPr lang="en-US" sz="2600" dirty="0" err="1"/>
              <a:t>xây</a:t>
            </a:r>
            <a:r>
              <a:rPr lang="en-US" sz="2600" dirty="0"/>
              <a:t> </a:t>
            </a:r>
            <a:r>
              <a:rPr lang="en-US" sz="2600" dirty="0" err="1"/>
              <a:t>dựng</a:t>
            </a:r>
            <a:r>
              <a:rPr lang="en-US" sz="2600" dirty="0"/>
              <a:t> </a:t>
            </a:r>
            <a:r>
              <a:rPr lang="en-US" sz="2600" dirty="0" err="1"/>
              <a:t>bộ</a:t>
            </a:r>
            <a:r>
              <a:rPr lang="en-US" sz="2600" dirty="0"/>
              <a:t> </a:t>
            </a:r>
            <a:r>
              <a:rPr lang="en-US" sz="2600" dirty="0" err="1"/>
              <a:t>máy</a:t>
            </a:r>
            <a:r>
              <a:rPr lang="en-US" sz="2600" dirty="0"/>
              <a:t> </a:t>
            </a:r>
            <a:r>
              <a:rPr lang="en-US" sz="2600" dirty="0" err="1"/>
              <a:t>hành</a:t>
            </a:r>
            <a:r>
              <a:rPr lang="en-US" sz="2600" dirty="0"/>
              <a:t> </a:t>
            </a:r>
            <a:r>
              <a:rPr lang="en-US" sz="2600" dirty="0" err="1"/>
              <a:t>chính</a:t>
            </a:r>
            <a:r>
              <a:rPr lang="en-US" sz="2600" dirty="0"/>
              <a:t> </a:t>
            </a:r>
            <a:r>
              <a:rPr lang="en-US" sz="2600" dirty="0" err="1"/>
              <a:t>tinh</a:t>
            </a:r>
            <a:r>
              <a:rPr lang="en-US" sz="2600" dirty="0"/>
              <a:t> </a:t>
            </a:r>
            <a:r>
              <a:rPr lang="en-US" sz="2600" dirty="0" err="1"/>
              <a:t>gọn</a:t>
            </a:r>
            <a:r>
              <a:rPr lang="en-US" sz="2600" dirty="0"/>
              <a:t>, </a:t>
            </a:r>
            <a:r>
              <a:rPr lang="en-US" sz="2600" dirty="0" err="1"/>
              <a:t>trong</a:t>
            </a:r>
            <a:r>
              <a:rPr lang="en-US" sz="2600" dirty="0"/>
              <a:t> </a:t>
            </a:r>
            <a:r>
              <a:rPr lang="en-US" sz="2600" dirty="0" err="1"/>
              <a:t>sạch</a:t>
            </a:r>
            <a:r>
              <a:rPr lang="en-US" sz="2600" dirty="0"/>
              <a:t> </a:t>
            </a:r>
            <a:r>
              <a:rPr lang="en-US" sz="2600" dirty="0" err="1"/>
              <a:t>hoạt</a:t>
            </a:r>
            <a:r>
              <a:rPr lang="en-US" sz="2600" dirty="0"/>
              <a:t> </a:t>
            </a:r>
            <a:r>
              <a:rPr lang="en-US" sz="2600" dirty="0" err="1"/>
              <a:t>động</a:t>
            </a:r>
            <a:r>
              <a:rPr lang="en-US" sz="2600" dirty="0"/>
              <a:t> </a:t>
            </a:r>
            <a:r>
              <a:rPr lang="en-US" sz="2600" dirty="0" err="1"/>
              <a:t>hiệu</a:t>
            </a:r>
            <a:r>
              <a:rPr lang="en-US" sz="2600" dirty="0"/>
              <a:t> </a:t>
            </a:r>
            <a:r>
              <a:rPr lang="en-US" sz="2600" dirty="0" err="1"/>
              <a:t>lực</a:t>
            </a:r>
            <a:r>
              <a:rPr lang="en-US" sz="2600" dirty="0"/>
              <a:t>, </a:t>
            </a:r>
            <a:r>
              <a:rPr lang="en-US" sz="2600" dirty="0" err="1"/>
              <a:t>hiệu</a:t>
            </a:r>
            <a:r>
              <a:rPr lang="en-US" sz="2600" dirty="0"/>
              <a:t> </a:t>
            </a:r>
            <a:r>
              <a:rPr lang="en-US" sz="2600" dirty="0" err="1"/>
              <a:t>quả</a:t>
            </a:r>
            <a:r>
              <a:rPr lang="en-US" sz="2600" dirty="0"/>
              <a:t>; </a:t>
            </a:r>
            <a:r>
              <a:rPr lang="en-US" sz="2600" dirty="0" err="1"/>
              <a:t>đội</a:t>
            </a:r>
            <a:r>
              <a:rPr lang="en-US" sz="2600" dirty="0"/>
              <a:t> </a:t>
            </a:r>
            <a:r>
              <a:rPr lang="en-US" sz="2600" dirty="0" err="1"/>
              <a:t>ngũ</a:t>
            </a:r>
            <a:r>
              <a:rPr lang="en-US" sz="2600" dirty="0"/>
              <a:t> </a:t>
            </a:r>
            <a:r>
              <a:rPr lang="en-US" sz="2600" dirty="0" err="1"/>
              <a:t>cán</a:t>
            </a:r>
            <a:r>
              <a:rPr lang="en-US" sz="2600" dirty="0"/>
              <a:t> </a:t>
            </a:r>
            <a:r>
              <a:rPr lang="en-US" sz="2600" dirty="0" err="1"/>
              <a:t>bộ</a:t>
            </a:r>
            <a:r>
              <a:rPr lang="en-US" sz="2600" dirty="0"/>
              <a:t>, </a:t>
            </a:r>
            <a:r>
              <a:rPr lang="en-US" sz="2600" dirty="0" err="1"/>
              <a:t>công</a:t>
            </a:r>
            <a:r>
              <a:rPr lang="en-US" sz="2600" dirty="0"/>
              <a:t> </a:t>
            </a:r>
            <a:r>
              <a:rPr lang="en-US" sz="2600" dirty="0" err="1"/>
              <a:t>chức</a:t>
            </a:r>
            <a:r>
              <a:rPr lang="en-US" sz="2600" dirty="0"/>
              <a:t>, </a:t>
            </a:r>
            <a:r>
              <a:rPr lang="en-US" sz="2600" dirty="0" err="1"/>
              <a:t>viên</a:t>
            </a:r>
            <a:r>
              <a:rPr lang="en-US" sz="2600" dirty="0"/>
              <a:t> </a:t>
            </a:r>
            <a:r>
              <a:rPr lang="en-US" sz="2600" dirty="0" err="1"/>
              <a:t>chức</a:t>
            </a:r>
            <a:r>
              <a:rPr lang="en-US" sz="2600" dirty="0"/>
              <a:t> </a:t>
            </a:r>
            <a:r>
              <a:rPr lang="en-US" sz="2600" dirty="0" err="1"/>
              <a:t>có</a:t>
            </a:r>
            <a:r>
              <a:rPr lang="en-US" sz="2600" dirty="0"/>
              <a:t> </a:t>
            </a:r>
            <a:r>
              <a:rPr lang="en-US" sz="2600" dirty="0" err="1"/>
              <a:t>đủ</a:t>
            </a:r>
            <a:r>
              <a:rPr lang="en-US" sz="2600" dirty="0"/>
              <a:t> </a:t>
            </a:r>
            <a:r>
              <a:rPr lang="en-US" sz="2600" dirty="0" err="1"/>
              <a:t>phẩm</a:t>
            </a:r>
            <a:r>
              <a:rPr lang="en-US" sz="2600" dirty="0"/>
              <a:t> </a:t>
            </a:r>
            <a:r>
              <a:rPr lang="en-US" sz="2600" dirty="0" err="1"/>
              <a:t>chất</a:t>
            </a:r>
            <a:r>
              <a:rPr lang="en-US" sz="2600" dirty="0"/>
              <a:t>, </a:t>
            </a:r>
            <a:r>
              <a:rPr lang="en-US" sz="2600" dirty="0" err="1"/>
              <a:t>năng</a:t>
            </a:r>
            <a:r>
              <a:rPr lang="en-US" sz="2600" dirty="0"/>
              <a:t> </a:t>
            </a:r>
            <a:r>
              <a:rPr lang="en-US" sz="2600" dirty="0" err="1"/>
              <a:t>lực</a:t>
            </a:r>
            <a:r>
              <a:rPr lang="en-US" sz="2600" dirty="0"/>
              <a:t>, </a:t>
            </a:r>
            <a:r>
              <a:rPr lang="en-US" sz="2600" dirty="0" err="1"/>
              <a:t>thật</a:t>
            </a:r>
            <a:r>
              <a:rPr lang="en-US" sz="2600" dirty="0"/>
              <a:t> </a:t>
            </a:r>
            <a:r>
              <a:rPr lang="en-US" sz="2600" dirty="0" err="1"/>
              <a:t>sự</a:t>
            </a:r>
            <a:r>
              <a:rPr lang="en-US" sz="2600" dirty="0"/>
              <a:t> </a:t>
            </a:r>
            <a:r>
              <a:rPr lang="en-US" sz="2600" dirty="0" err="1"/>
              <a:t>chuyên</a:t>
            </a:r>
            <a:r>
              <a:rPr lang="en-US" sz="2600" dirty="0"/>
              <a:t> </a:t>
            </a:r>
            <a:r>
              <a:rPr lang="en-US" sz="2600" dirty="0" err="1"/>
              <a:t>nghiệp</a:t>
            </a:r>
            <a:r>
              <a:rPr lang="en-US" sz="2600" dirty="0"/>
              <a:t>, </a:t>
            </a:r>
            <a:r>
              <a:rPr lang="en-US" sz="2600" dirty="0" err="1"/>
              <a:t>liêm</a:t>
            </a:r>
            <a:r>
              <a:rPr lang="en-US" sz="2600" dirty="0"/>
              <a:t> </a:t>
            </a:r>
            <a:r>
              <a:rPr lang="en-US" sz="2600" dirty="0" err="1"/>
              <a:t>chính</a:t>
            </a:r>
            <a:r>
              <a:rPr lang="en-US" sz="2600" dirty="0"/>
              <a:t>…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0356762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err="1"/>
              <a:t>Mục</a:t>
            </a:r>
            <a:r>
              <a:rPr lang="en-US" i="1" dirty="0"/>
              <a:t> </a:t>
            </a:r>
            <a:r>
              <a:rPr lang="en-US" i="1" dirty="0" err="1"/>
              <a:t>tiêu</a:t>
            </a:r>
            <a:r>
              <a:rPr lang="en-US" i="1" dirty="0"/>
              <a:t> </a:t>
            </a:r>
            <a:r>
              <a:rPr lang="en-US" i="1" dirty="0" err="1"/>
              <a:t>cụ</a:t>
            </a:r>
            <a:r>
              <a:rPr lang="en-US" i="1" dirty="0"/>
              <a:t> </a:t>
            </a:r>
            <a:r>
              <a:rPr lang="en-US" i="1" dirty="0" err="1"/>
              <a:t>thể</a:t>
            </a:r>
            <a:r>
              <a:rPr lang="en-US" i="1" dirty="0"/>
              <a:t> </a:t>
            </a:r>
            <a:r>
              <a:rPr lang="en-US" i="1" dirty="0" err="1"/>
              <a:t>đến</a:t>
            </a:r>
            <a:r>
              <a:rPr lang="en-US" i="1" dirty="0"/>
              <a:t> </a:t>
            </a:r>
            <a:r>
              <a:rPr lang="en-US" i="1" dirty="0" err="1"/>
              <a:t>năm</a:t>
            </a:r>
            <a:r>
              <a:rPr lang="en-US" i="1" dirty="0"/>
              <a:t> 2030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446088" algn="just">
              <a:buNone/>
            </a:pPr>
            <a:r>
              <a:rPr lang="en-US" sz="2600" dirty="0"/>
              <a:t>- </a:t>
            </a:r>
            <a:r>
              <a:rPr lang="en-US" sz="2600" dirty="0" err="1"/>
              <a:t>Triển</a:t>
            </a:r>
            <a:r>
              <a:rPr lang="en-US" sz="2600" dirty="0"/>
              <a:t> </a:t>
            </a:r>
            <a:r>
              <a:rPr lang="en-US" sz="2600" dirty="0" err="1"/>
              <a:t>khai</a:t>
            </a:r>
            <a:r>
              <a:rPr lang="en-US" sz="2600" dirty="0"/>
              <a:t> </a:t>
            </a:r>
            <a:r>
              <a:rPr lang="en-US" sz="2600" dirty="0" err="1"/>
              <a:t>thực</a:t>
            </a:r>
            <a:r>
              <a:rPr lang="en-US" sz="2600" dirty="0"/>
              <a:t> </a:t>
            </a:r>
            <a:r>
              <a:rPr lang="en-US" sz="2600" dirty="0" err="1"/>
              <a:t>hiện</a:t>
            </a:r>
            <a:r>
              <a:rPr lang="en-US" sz="2600" dirty="0"/>
              <a:t> </a:t>
            </a:r>
            <a:r>
              <a:rPr lang="en-US" sz="2600" dirty="0" err="1"/>
              <a:t>đầy</a:t>
            </a:r>
            <a:r>
              <a:rPr lang="en-US" sz="2600" dirty="0"/>
              <a:t> </a:t>
            </a:r>
            <a:r>
              <a:rPr lang="en-US" sz="2600" dirty="0" err="1"/>
              <a:t>đủ</a:t>
            </a:r>
            <a:r>
              <a:rPr lang="en-US" sz="2600" dirty="0"/>
              <a:t> </a:t>
            </a:r>
            <a:r>
              <a:rPr lang="en-US" sz="2600" dirty="0" err="1"/>
              <a:t>các</a:t>
            </a:r>
            <a:r>
              <a:rPr lang="en-US" sz="2600" dirty="0"/>
              <a:t> </a:t>
            </a:r>
            <a:r>
              <a:rPr lang="en-US" sz="2600" dirty="0" err="1"/>
              <a:t>cơ</a:t>
            </a:r>
            <a:r>
              <a:rPr lang="en-US" sz="2600" dirty="0"/>
              <a:t> </a:t>
            </a:r>
            <a:r>
              <a:rPr lang="en-US" sz="2600" dirty="0" err="1"/>
              <a:t>chế</a:t>
            </a:r>
            <a:r>
              <a:rPr lang="en-US" sz="2600" dirty="0"/>
              <a:t> </a:t>
            </a:r>
            <a:r>
              <a:rPr lang="en-US" sz="2600" dirty="0" err="1"/>
              <a:t>bảo</a:t>
            </a:r>
            <a:r>
              <a:rPr lang="en-US" sz="2600" dirty="0"/>
              <a:t> </a:t>
            </a:r>
            <a:r>
              <a:rPr lang="en-US" sz="2600" dirty="0" err="1"/>
              <a:t>đảm</a:t>
            </a:r>
            <a:r>
              <a:rPr lang="en-US" sz="2600" dirty="0"/>
              <a:t> </a:t>
            </a:r>
            <a:r>
              <a:rPr lang="en-US" sz="2600" dirty="0" err="1"/>
              <a:t>quyền</a:t>
            </a:r>
            <a:r>
              <a:rPr lang="en-US" sz="2600" dirty="0"/>
              <a:t> </a:t>
            </a:r>
            <a:r>
              <a:rPr lang="en-US" sz="2600" dirty="0" err="1"/>
              <a:t>làm</a:t>
            </a:r>
            <a:r>
              <a:rPr lang="en-US" sz="2600" dirty="0"/>
              <a:t> </a:t>
            </a:r>
            <a:r>
              <a:rPr lang="en-US" sz="2600" dirty="0" err="1"/>
              <a:t>chủ</a:t>
            </a:r>
            <a:r>
              <a:rPr lang="en-US" sz="2600" dirty="0"/>
              <a:t> </a:t>
            </a:r>
            <a:r>
              <a:rPr lang="en-US" sz="2600" dirty="0" err="1"/>
              <a:t>của</a:t>
            </a:r>
            <a:r>
              <a:rPr lang="en-US" sz="2600" dirty="0"/>
              <a:t> </a:t>
            </a:r>
            <a:r>
              <a:rPr lang="en-US" sz="2600" dirty="0" err="1"/>
              <a:t>Nhân</a:t>
            </a:r>
            <a:r>
              <a:rPr lang="en-US" sz="2600" dirty="0"/>
              <a:t> </a:t>
            </a:r>
            <a:r>
              <a:rPr lang="en-US" sz="2600" dirty="0" err="1"/>
              <a:t>dân</a:t>
            </a:r>
            <a:r>
              <a:rPr lang="en-US" sz="2600" dirty="0"/>
              <a:t>, </a:t>
            </a:r>
            <a:r>
              <a:rPr lang="en-US" sz="2600" dirty="0" err="1"/>
              <a:t>bảo</a:t>
            </a:r>
            <a:r>
              <a:rPr lang="en-US" sz="2600" dirty="0"/>
              <a:t> </a:t>
            </a:r>
            <a:r>
              <a:rPr lang="en-US" sz="2600" dirty="0" err="1"/>
              <a:t>đảm</a:t>
            </a:r>
            <a:r>
              <a:rPr lang="en-US" sz="2600" dirty="0"/>
              <a:t> </a:t>
            </a:r>
            <a:r>
              <a:rPr lang="en-US" sz="2600" dirty="0" err="1"/>
              <a:t>và</a:t>
            </a:r>
            <a:r>
              <a:rPr lang="en-US" sz="2600" dirty="0"/>
              <a:t> </a:t>
            </a:r>
            <a:r>
              <a:rPr lang="en-US" sz="2600" dirty="0" err="1"/>
              <a:t>bảo</a:t>
            </a:r>
            <a:r>
              <a:rPr lang="en-US" sz="2600" dirty="0"/>
              <a:t> </a:t>
            </a:r>
            <a:r>
              <a:rPr lang="en-US" sz="2600" dirty="0" err="1"/>
              <a:t>vệ</a:t>
            </a:r>
            <a:r>
              <a:rPr lang="en-US" sz="2600" dirty="0"/>
              <a:t> </a:t>
            </a:r>
            <a:r>
              <a:rPr lang="en-US" sz="2600" dirty="0" err="1"/>
              <a:t>quyền</a:t>
            </a:r>
            <a:r>
              <a:rPr lang="en-US" sz="2600" dirty="0"/>
              <a:t> con </a:t>
            </a:r>
            <a:r>
              <a:rPr lang="en-US" sz="2600" dirty="0" err="1"/>
              <a:t>người</a:t>
            </a:r>
            <a:r>
              <a:rPr lang="en-US" sz="2600" dirty="0"/>
              <a:t>, </a:t>
            </a:r>
            <a:r>
              <a:rPr lang="en-US" sz="2600" dirty="0" err="1"/>
              <a:t>quyền</a:t>
            </a:r>
            <a:r>
              <a:rPr lang="en-US" sz="2600" dirty="0"/>
              <a:t> </a:t>
            </a:r>
            <a:r>
              <a:rPr lang="en-US" sz="2600" dirty="0" err="1"/>
              <a:t>công</a:t>
            </a:r>
            <a:r>
              <a:rPr lang="en-US" sz="2600" dirty="0"/>
              <a:t> </a:t>
            </a:r>
            <a:r>
              <a:rPr lang="en-US" sz="2600" dirty="0" err="1"/>
              <a:t>dân</a:t>
            </a:r>
            <a:r>
              <a:rPr lang="en-US" sz="2600" dirty="0"/>
              <a:t>. </a:t>
            </a:r>
            <a:r>
              <a:rPr lang="en-US" sz="2600" dirty="0" err="1"/>
              <a:t>Thượng</a:t>
            </a:r>
            <a:r>
              <a:rPr lang="en-US" sz="2600" dirty="0"/>
              <a:t> </a:t>
            </a:r>
            <a:r>
              <a:rPr lang="en-US" sz="2600" dirty="0" err="1"/>
              <a:t>tôn</a:t>
            </a:r>
            <a:r>
              <a:rPr lang="en-US" sz="2600" dirty="0"/>
              <a:t> </a:t>
            </a:r>
            <a:r>
              <a:rPr lang="en-US" sz="2600" dirty="0" err="1"/>
              <a:t>Hiến</a:t>
            </a:r>
            <a:r>
              <a:rPr lang="en-US" sz="2600" dirty="0"/>
              <a:t> </a:t>
            </a:r>
            <a:r>
              <a:rPr lang="en-US" sz="2600" dirty="0" err="1"/>
              <a:t>pháp</a:t>
            </a:r>
            <a:r>
              <a:rPr lang="en-US" sz="2600" dirty="0"/>
              <a:t> </a:t>
            </a:r>
            <a:r>
              <a:rPr lang="en-US" sz="2600" dirty="0" err="1"/>
              <a:t>và</a:t>
            </a:r>
            <a:r>
              <a:rPr lang="en-US" sz="2600" dirty="0"/>
              <a:t> </a:t>
            </a:r>
            <a:r>
              <a:rPr lang="en-US" sz="2600" dirty="0" err="1"/>
              <a:t>pháp</a:t>
            </a:r>
            <a:r>
              <a:rPr lang="en-US" sz="2600" dirty="0"/>
              <a:t> </a:t>
            </a:r>
            <a:r>
              <a:rPr lang="en-US" sz="2600" dirty="0" err="1"/>
              <a:t>luật</a:t>
            </a:r>
            <a:r>
              <a:rPr lang="en-US" sz="2600" dirty="0"/>
              <a:t> </a:t>
            </a:r>
            <a:r>
              <a:rPr lang="en-US" sz="2600" dirty="0" err="1"/>
              <a:t>trở</a:t>
            </a:r>
            <a:r>
              <a:rPr lang="en-US" sz="2600" dirty="0"/>
              <a:t> </a:t>
            </a:r>
            <a:r>
              <a:rPr lang="en-US" sz="2600" dirty="0" err="1"/>
              <a:t>thành</a:t>
            </a:r>
            <a:r>
              <a:rPr lang="en-US" sz="2600" dirty="0"/>
              <a:t> </a:t>
            </a:r>
            <a:r>
              <a:rPr lang="en-US" sz="2600" dirty="0" err="1"/>
              <a:t>chuẩn</a:t>
            </a:r>
            <a:r>
              <a:rPr lang="en-US" sz="2600" dirty="0"/>
              <a:t> </a:t>
            </a:r>
            <a:r>
              <a:rPr lang="en-US" sz="2600" dirty="0" err="1"/>
              <a:t>mực</a:t>
            </a:r>
            <a:r>
              <a:rPr lang="en-US" sz="2600" dirty="0"/>
              <a:t> </a:t>
            </a:r>
            <a:r>
              <a:rPr lang="en-US" sz="2600" dirty="0" err="1"/>
              <a:t>ứng</a:t>
            </a:r>
            <a:r>
              <a:rPr lang="en-US" sz="2600" dirty="0"/>
              <a:t> </a:t>
            </a:r>
            <a:r>
              <a:rPr lang="en-US" sz="2600" dirty="0" err="1"/>
              <a:t>xử</a:t>
            </a:r>
            <a:r>
              <a:rPr lang="en-US" sz="2600" dirty="0"/>
              <a:t> </a:t>
            </a:r>
            <a:r>
              <a:rPr lang="en-US" sz="2600" dirty="0" err="1"/>
              <a:t>của</a:t>
            </a:r>
            <a:r>
              <a:rPr lang="en-US" sz="2600" dirty="0"/>
              <a:t> </a:t>
            </a:r>
            <a:r>
              <a:rPr lang="en-US" sz="2600" dirty="0" err="1"/>
              <a:t>mọi</a:t>
            </a:r>
            <a:r>
              <a:rPr lang="en-US" sz="2600" dirty="0"/>
              <a:t> </a:t>
            </a:r>
            <a:r>
              <a:rPr lang="en-US" sz="2600" dirty="0" err="1"/>
              <a:t>chủ</a:t>
            </a:r>
            <a:r>
              <a:rPr lang="en-US" sz="2600" dirty="0"/>
              <a:t> </a:t>
            </a:r>
            <a:r>
              <a:rPr lang="en-US" sz="2600" dirty="0" err="1"/>
              <a:t>thể</a:t>
            </a:r>
            <a:r>
              <a:rPr lang="en-US" sz="2600" dirty="0"/>
              <a:t> </a:t>
            </a:r>
            <a:r>
              <a:rPr lang="en-US" sz="2600" dirty="0" err="1"/>
              <a:t>trong</a:t>
            </a:r>
            <a:r>
              <a:rPr lang="en-US" sz="2600" dirty="0"/>
              <a:t> </a:t>
            </a:r>
            <a:r>
              <a:rPr lang="en-US" sz="2600" dirty="0" err="1"/>
              <a:t>xã</a:t>
            </a:r>
            <a:r>
              <a:rPr lang="en-US" sz="2600" dirty="0"/>
              <a:t> </a:t>
            </a:r>
            <a:r>
              <a:rPr lang="en-US" sz="2600" dirty="0" err="1"/>
              <a:t>hội</a:t>
            </a:r>
            <a:r>
              <a:rPr lang="en-US" sz="2600" dirty="0"/>
              <a:t>.</a:t>
            </a:r>
          </a:p>
          <a:p>
            <a:pPr marL="0" indent="446088" algn="just">
              <a:buNone/>
            </a:pPr>
            <a:r>
              <a:rPr lang="en-US" sz="2600" dirty="0"/>
              <a:t>- </a:t>
            </a:r>
            <a:r>
              <a:rPr lang="en-US" sz="2600" dirty="0" err="1"/>
              <a:t>Đổi</a:t>
            </a:r>
            <a:r>
              <a:rPr lang="en-US" sz="2600" dirty="0"/>
              <a:t> </a:t>
            </a:r>
            <a:r>
              <a:rPr lang="en-US" sz="2600" dirty="0" err="1"/>
              <a:t>mới</a:t>
            </a:r>
            <a:r>
              <a:rPr lang="en-US" sz="2600" dirty="0"/>
              <a:t> </a:t>
            </a:r>
            <a:r>
              <a:rPr lang="en-US" sz="2600" dirty="0" err="1"/>
              <a:t>và</a:t>
            </a:r>
            <a:r>
              <a:rPr lang="en-US" sz="2600" dirty="0"/>
              <a:t> </a:t>
            </a:r>
            <a:r>
              <a:rPr lang="en-US" sz="2600" dirty="0" err="1"/>
              <a:t>nâng</a:t>
            </a:r>
            <a:r>
              <a:rPr lang="en-US" sz="2600" dirty="0"/>
              <a:t> </a:t>
            </a:r>
            <a:r>
              <a:rPr lang="en-US" sz="2600" dirty="0" err="1"/>
              <a:t>cao</a:t>
            </a:r>
            <a:r>
              <a:rPr lang="en-US" sz="2600" dirty="0"/>
              <a:t> </a:t>
            </a:r>
            <a:r>
              <a:rPr lang="en-US" sz="2600" dirty="0" err="1"/>
              <a:t>chất</a:t>
            </a:r>
            <a:r>
              <a:rPr lang="en-US" sz="2600" dirty="0"/>
              <a:t> </a:t>
            </a:r>
            <a:r>
              <a:rPr lang="en-US" sz="2600" dirty="0" err="1"/>
              <a:t>lượng</a:t>
            </a:r>
            <a:r>
              <a:rPr lang="en-US" sz="2600" dirty="0"/>
              <a:t> </a:t>
            </a:r>
            <a:r>
              <a:rPr lang="en-US" sz="2600" dirty="0" err="1"/>
              <a:t>hoạt</a:t>
            </a:r>
            <a:r>
              <a:rPr lang="en-US" sz="2600" dirty="0"/>
              <a:t> </a:t>
            </a:r>
            <a:r>
              <a:rPr lang="en-US" sz="2600" dirty="0" err="1"/>
              <a:t>đổng</a:t>
            </a:r>
            <a:r>
              <a:rPr lang="en-US" sz="2600" dirty="0"/>
              <a:t> </a:t>
            </a:r>
            <a:r>
              <a:rPr lang="en-US" sz="2600" dirty="0" err="1"/>
              <a:t>của</a:t>
            </a:r>
            <a:r>
              <a:rPr lang="en-US" sz="2600" dirty="0"/>
              <a:t> </a:t>
            </a:r>
            <a:r>
              <a:rPr lang="en-US" sz="2600" dirty="0" err="1"/>
              <a:t>Đoàn</a:t>
            </a:r>
            <a:r>
              <a:rPr lang="en-US" sz="2600" dirty="0"/>
              <a:t> </a:t>
            </a:r>
            <a:r>
              <a:rPr lang="en-US" sz="2600" dirty="0" err="1"/>
              <a:t>đại</a:t>
            </a:r>
            <a:r>
              <a:rPr lang="en-US" sz="2600" dirty="0"/>
              <a:t> </a:t>
            </a:r>
            <a:r>
              <a:rPr lang="en-US" sz="2600" dirty="0" err="1"/>
              <a:t>biểu</a:t>
            </a:r>
            <a:r>
              <a:rPr lang="en-US" sz="2600" dirty="0"/>
              <a:t> </a:t>
            </a:r>
            <a:r>
              <a:rPr lang="en-US" sz="2600" dirty="0" err="1"/>
              <a:t>Quốc</a:t>
            </a:r>
            <a:r>
              <a:rPr lang="en-US" sz="2600" dirty="0"/>
              <a:t> </a:t>
            </a:r>
            <a:r>
              <a:rPr lang="en-US" sz="2600" dirty="0" err="1"/>
              <a:t>hội</a:t>
            </a:r>
            <a:r>
              <a:rPr lang="en-US" sz="2600" dirty="0"/>
              <a:t> </a:t>
            </a:r>
            <a:r>
              <a:rPr lang="en-US" sz="2600" dirty="0" err="1"/>
              <a:t>tỉnh</a:t>
            </a:r>
            <a:r>
              <a:rPr lang="en-US" sz="2600" dirty="0"/>
              <a:t>, </a:t>
            </a:r>
            <a:r>
              <a:rPr lang="en-US" sz="2600" dirty="0" err="1"/>
              <a:t>tạo</a:t>
            </a:r>
            <a:r>
              <a:rPr lang="en-US" sz="2600" dirty="0"/>
              <a:t> </a:t>
            </a:r>
            <a:r>
              <a:rPr lang="en-US" sz="2600" dirty="0" err="1"/>
              <a:t>điều</a:t>
            </a:r>
            <a:r>
              <a:rPr lang="en-US" sz="2600" dirty="0"/>
              <a:t> </a:t>
            </a:r>
            <a:r>
              <a:rPr lang="en-US" sz="2600" dirty="0" err="1"/>
              <a:t>kiện</a:t>
            </a:r>
            <a:r>
              <a:rPr lang="en-US" sz="2600" dirty="0"/>
              <a:t> </a:t>
            </a:r>
            <a:r>
              <a:rPr lang="en-US" sz="2600" dirty="0" err="1"/>
              <a:t>để</a:t>
            </a:r>
            <a:r>
              <a:rPr lang="en-US" sz="2600" dirty="0"/>
              <a:t> </a:t>
            </a:r>
            <a:r>
              <a:rPr lang="en-US" sz="2600" dirty="0" err="1"/>
              <a:t>Đoàn</a:t>
            </a:r>
            <a:r>
              <a:rPr lang="en-US" sz="2600" dirty="0"/>
              <a:t> </a:t>
            </a:r>
            <a:r>
              <a:rPr lang="en-US" sz="2600" dirty="0" err="1"/>
              <a:t>đại</a:t>
            </a:r>
            <a:r>
              <a:rPr lang="en-US" sz="2600" dirty="0"/>
              <a:t> </a:t>
            </a:r>
            <a:r>
              <a:rPr lang="en-US" sz="2600" dirty="0" err="1"/>
              <a:t>biểu</a:t>
            </a:r>
            <a:r>
              <a:rPr lang="en-US" sz="2600" dirty="0"/>
              <a:t> </a:t>
            </a:r>
            <a:r>
              <a:rPr lang="en-US" sz="2600" dirty="0" err="1"/>
              <a:t>Quốc</a:t>
            </a:r>
            <a:r>
              <a:rPr lang="en-US" sz="2600" dirty="0"/>
              <a:t> </a:t>
            </a:r>
            <a:r>
              <a:rPr lang="en-US" sz="2600" dirty="0" err="1"/>
              <a:t>hội</a:t>
            </a:r>
            <a:r>
              <a:rPr lang="en-US" sz="2600" dirty="0"/>
              <a:t> </a:t>
            </a:r>
            <a:r>
              <a:rPr lang="en-US" sz="2600" dirty="0" err="1"/>
              <a:t>tỉnh</a:t>
            </a:r>
            <a:r>
              <a:rPr lang="en-US" sz="2600" dirty="0"/>
              <a:t> </a:t>
            </a:r>
            <a:r>
              <a:rPr lang="en-US" sz="2600" dirty="0" err="1"/>
              <a:t>thực</a:t>
            </a:r>
            <a:r>
              <a:rPr lang="en-US" sz="2600" dirty="0"/>
              <a:t> </a:t>
            </a:r>
            <a:r>
              <a:rPr lang="en-US" sz="2600" dirty="0" err="1"/>
              <a:t>hiện</a:t>
            </a:r>
            <a:r>
              <a:rPr lang="en-US" sz="2600" dirty="0"/>
              <a:t> </a:t>
            </a:r>
            <a:r>
              <a:rPr lang="en-US" sz="2600" dirty="0" err="1"/>
              <a:t>hiệu</a:t>
            </a:r>
            <a:r>
              <a:rPr lang="en-US" sz="2600" dirty="0"/>
              <a:t> </a:t>
            </a:r>
            <a:r>
              <a:rPr lang="en-US" sz="2600" dirty="0" err="1"/>
              <a:t>quả</a:t>
            </a:r>
            <a:r>
              <a:rPr lang="en-US" sz="2600" dirty="0"/>
              <a:t> </a:t>
            </a:r>
            <a:r>
              <a:rPr lang="en-US" sz="2600" dirty="0" err="1"/>
              <a:t>nhiệm</a:t>
            </a:r>
            <a:r>
              <a:rPr lang="en-US" sz="2600" dirty="0"/>
              <a:t> </a:t>
            </a:r>
            <a:r>
              <a:rPr lang="en-US" sz="2600" dirty="0" err="1"/>
              <a:t>vụ</a:t>
            </a:r>
            <a:r>
              <a:rPr lang="en-US" sz="2600" dirty="0"/>
              <a:t>, </a:t>
            </a:r>
            <a:r>
              <a:rPr lang="en-US" sz="2600" dirty="0" err="1"/>
              <a:t>quyền</a:t>
            </a:r>
            <a:r>
              <a:rPr lang="en-US" sz="2600" dirty="0"/>
              <a:t> </a:t>
            </a:r>
            <a:r>
              <a:rPr lang="en-US" sz="2600" dirty="0" err="1"/>
              <a:t>hạn</a:t>
            </a:r>
            <a:r>
              <a:rPr lang="en-US" sz="2600" dirty="0"/>
              <a:t> </a:t>
            </a:r>
            <a:r>
              <a:rPr lang="en-US" sz="2600" dirty="0" err="1"/>
              <a:t>theo</a:t>
            </a:r>
            <a:r>
              <a:rPr lang="en-US" sz="2600" dirty="0"/>
              <a:t> </a:t>
            </a:r>
            <a:r>
              <a:rPr lang="en-US" sz="2600" dirty="0" err="1"/>
              <a:t>quy</a:t>
            </a:r>
            <a:r>
              <a:rPr lang="en-US" sz="2600" dirty="0"/>
              <a:t> </a:t>
            </a:r>
            <a:r>
              <a:rPr lang="en-US" sz="2600" dirty="0" err="1"/>
              <a:t>định</a:t>
            </a:r>
            <a:r>
              <a:rPr lang="en-US" sz="2600" dirty="0"/>
              <a:t> </a:t>
            </a:r>
            <a:r>
              <a:rPr lang="en-US" sz="2600" dirty="0" err="1"/>
              <a:t>của</a:t>
            </a:r>
            <a:r>
              <a:rPr lang="en-US" sz="2600" dirty="0"/>
              <a:t> </a:t>
            </a:r>
            <a:r>
              <a:rPr lang="en-US" sz="2600" dirty="0" err="1"/>
              <a:t>pháp</a:t>
            </a:r>
            <a:r>
              <a:rPr lang="en-US" sz="2600" dirty="0"/>
              <a:t> </a:t>
            </a:r>
            <a:r>
              <a:rPr lang="en-US" sz="2600" dirty="0" err="1"/>
              <a:t>luật</a:t>
            </a:r>
            <a:r>
              <a:rPr lang="en-US" sz="2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935396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446088" algn="just">
              <a:buNone/>
            </a:pPr>
            <a:r>
              <a:rPr lang="en-US" sz="2600" dirty="0"/>
              <a:t>- </a:t>
            </a:r>
            <a:r>
              <a:rPr lang="en-US" sz="2600" dirty="0" err="1"/>
              <a:t>Hoàn</a:t>
            </a:r>
            <a:r>
              <a:rPr lang="en-US" sz="2600" dirty="0"/>
              <a:t> </a:t>
            </a:r>
            <a:r>
              <a:rPr lang="en-US" sz="2600" dirty="0" err="1"/>
              <a:t>thiện</a:t>
            </a:r>
            <a:r>
              <a:rPr lang="en-US" sz="2600" dirty="0"/>
              <a:t> </a:t>
            </a:r>
            <a:r>
              <a:rPr lang="en-US" sz="2600" dirty="0" err="1"/>
              <a:t>tổ</a:t>
            </a:r>
            <a:r>
              <a:rPr lang="en-US" sz="2600" dirty="0"/>
              <a:t> </a:t>
            </a:r>
            <a:r>
              <a:rPr lang="en-US" sz="2600" dirty="0" err="1"/>
              <a:t>chức</a:t>
            </a:r>
            <a:r>
              <a:rPr lang="en-US" sz="2600" dirty="0"/>
              <a:t> </a:t>
            </a:r>
            <a:r>
              <a:rPr lang="en-US" sz="2600" dirty="0" err="1"/>
              <a:t>và</a:t>
            </a:r>
            <a:r>
              <a:rPr lang="en-US" sz="2600" dirty="0"/>
              <a:t> </a:t>
            </a:r>
            <a:r>
              <a:rPr lang="en-US" sz="2600" dirty="0" err="1"/>
              <a:t>hoạt</a:t>
            </a:r>
            <a:r>
              <a:rPr lang="en-US" sz="2600" dirty="0"/>
              <a:t> </a:t>
            </a:r>
            <a:r>
              <a:rPr lang="en-US" sz="2600" dirty="0" err="1"/>
              <a:t>động</a:t>
            </a:r>
            <a:r>
              <a:rPr lang="en-US" sz="2600" dirty="0"/>
              <a:t> </a:t>
            </a:r>
            <a:r>
              <a:rPr lang="en-US" sz="2600" dirty="0" err="1"/>
              <a:t>của</a:t>
            </a:r>
            <a:r>
              <a:rPr lang="en-US" sz="2600" dirty="0"/>
              <a:t> </a:t>
            </a:r>
            <a:r>
              <a:rPr lang="en-US" sz="2600" dirty="0" err="1"/>
              <a:t>chính</a:t>
            </a:r>
            <a:r>
              <a:rPr lang="en-US" sz="2600" dirty="0"/>
              <a:t> </a:t>
            </a:r>
            <a:r>
              <a:rPr lang="en-US" sz="2600" dirty="0" err="1"/>
              <a:t>quyền</a:t>
            </a:r>
            <a:r>
              <a:rPr lang="en-US" sz="2600" dirty="0"/>
              <a:t> </a:t>
            </a:r>
            <a:r>
              <a:rPr lang="en-US" sz="2600" dirty="0" err="1"/>
              <a:t>các</a:t>
            </a:r>
            <a:r>
              <a:rPr lang="en-US" sz="2600" dirty="0"/>
              <a:t> </a:t>
            </a:r>
            <a:r>
              <a:rPr lang="en-US" sz="2600" dirty="0" err="1"/>
              <a:t>cấp</a:t>
            </a:r>
            <a:r>
              <a:rPr lang="en-US" sz="2600" dirty="0"/>
              <a:t> </a:t>
            </a:r>
            <a:r>
              <a:rPr lang="en-US" sz="2600" dirty="0" err="1"/>
              <a:t>theo</a:t>
            </a:r>
            <a:r>
              <a:rPr lang="en-US" sz="2600" dirty="0"/>
              <a:t> </a:t>
            </a:r>
            <a:r>
              <a:rPr lang="en-US" sz="2600" dirty="0" err="1"/>
              <a:t>quy</a:t>
            </a:r>
            <a:r>
              <a:rPr lang="en-US" sz="2600" dirty="0"/>
              <a:t> </a:t>
            </a:r>
            <a:r>
              <a:rPr lang="en-US" sz="2600" dirty="0" err="1"/>
              <a:t>định</a:t>
            </a:r>
            <a:r>
              <a:rPr lang="en-US" sz="2600" dirty="0"/>
              <a:t> </a:t>
            </a:r>
            <a:r>
              <a:rPr lang="en-US" sz="2600" dirty="0" err="1"/>
              <a:t>hiện</a:t>
            </a:r>
            <a:r>
              <a:rPr lang="en-US" sz="2600" dirty="0"/>
              <a:t> </a:t>
            </a:r>
            <a:r>
              <a:rPr lang="en-US" sz="2600" dirty="0" err="1"/>
              <a:t>hành</a:t>
            </a:r>
            <a:r>
              <a:rPr lang="en-US" sz="2600" dirty="0"/>
              <a:t>; </a:t>
            </a:r>
            <a:r>
              <a:rPr lang="en-US" sz="2600" dirty="0" err="1"/>
              <a:t>xây</a:t>
            </a:r>
            <a:r>
              <a:rPr lang="en-US" sz="2600" dirty="0"/>
              <a:t> </a:t>
            </a:r>
            <a:r>
              <a:rPr lang="en-US" sz="2600" dirty="0" err="1"/>
              <a:t>dựng</a:t>
            </a:r>
            <a:r>
              <a:rPr lang="en-US" sz="2600" dirty="0"/>
              <a:t> </a:t>
            </a:r>
            <a:r>
              <a:rPr lang="en-US" sz="2600" dirty="0" err="1"/>
              <a:t>nền</a:t>
            </a:r>
            <a:r>
              <a:rPr lang="en-US" sz="2600" dirty="0"/>
              <a:t> </a:t>
            </a:r>
            <a:r>
              <a:rPr lang="en-US" sz="2600" dirty="0" err="1"/>
              <a:t>hành</a:t>
            </a:r>
            <a:r>
              <a:rPr lang="en-US" sz="2600" dirty="0"/>
              <a:t> </a:t>
            </a:r>
            <a:r>
              <a:rPr lang="en-US" sz="2600" dirty="0" err="1"/>
              <a:t>chính</a:t>
            </a:r>
            <a:r>
              <a:rPr lang="en-US" sz="2600" dirty="0"/>
              <a:t> </a:t>
            </a:r>
            <a:r>
              <a:rPr lang="en-US" sz="2600" dirty="0" err="1"/>
              <a:t>nhà</a:t>
            </a:r>
            <a:r>
              <a:rPr lang="en-US" sz="2600" dirty="0"/>
              <a:t> </a:t>
            </a:r>
            <a:r>
              <a:rPr lang="en-US" sz="2600" dirty="0" err="1"/>
              <a:t>nước</a:t>
            </a:r>
            <a:r>
              <a:rPr lang="en-US" sz="2600" dirty="0"/>
              <a:t> </a:t>
            </a:r>
            <a:r>
              <a:rPr lang="en-US" sz="2600" dirty="0" err="1"/>
              <a:t>phục</a:t>
            </a:r>
            <a:r>
              <a:rPr lang="en-US" sz="2600" dirty="0"/>
              <a:t> </a:t>
            </a:r>
            <a:r>
              <a:rPr lang="en-US" sz="2600" dirty="0" err="1"/>
              <a:t>vụ</a:t>
            </a:r>
            <a:r>
              <a:rPr lang="en-US" sz="2600" dirty="0"/>
              <a:t> </a:t>
            </a:r>
            <a:r>
              <a:rPr lang="en-US" sz="2600" dirty="0" err="1"/>
              <a:t>Nhân</a:t>
            </a:r>
            <a:r>
              <a:rPr lang="en-US" sz="2600" dirty="0"/>
              <a:t> </a:t>
            </a:r>
            <a:r>
              <a:rPr lang="en-US" sz="2600" dirty="0" err="1"/>
              <a:t>dân</a:t>
            </a:r>
            <a:r>
              <a:rPr lang="en-US" sz="2600" dirty="0"/>
              <a:t>, </a:t>
            </a:r>
            <a:r>
              <a:rPr lang="en-US" sz="2600" dirty="0" err="1"/>
              <a:t>dân</a:t>
            </a:r>
            <a:r>
              <a:rPr lang="en-US" sz="2600" dirty="0"/>
              <a:t> </a:t>
            </a:r>
            <a:r>
              <a:rPr lang="en-US" sz="2600" dirty="0" err="1"/>
              <a:t>chủ</a:t>
            </a:r>
            <a:r>
              <a:rPr lang="en-US" sz="2600" dirty="0"/>
              <a:t>, </a:t>
            </a:r>
            <a:r>
              <a:rPr lang="en-US" sz="2600" dirty="0" err="1"/>
              <a:t>pháp</a:t>
            </a:r>
            <a:r>
              <a:rPr lang="en-US" sz="2600" dirty="0"/>
              <a:t> </a:t>
            </a:r>
            <a:r>
              <a:rPr lang="en-US" sz="2600" dirty="0" err="1"/>
              <a:t>quyền</a:t>
            </a:r>
            <a:r>
              <a:rPr lang="en-US" sz="2600" dirty="0"/>
              <a:t>, </a:t>
            </a:r>
            <a:r>
              <a:rPr lang="en-US" sz="2600" dirty="0" err="1"/>
              <a:t>chuyên</a:t>
            </a:r>
            <a:r>
              <a:rPr lang="en-US" sz="2600" dirty="0"/>
              <a:t> </a:t>
            </a:r>
            <a:r>
              <a:rPr lang="en-US" sz="2600" dirty="0" err="1"/>
              <a:t>nghiệp</a:t>
            </a:r>
            <a:r>
              <a:rPr lang="en-US" sz="2600" dirty="0"/>
              <a:t>, </a:t>
            </a:r>
            <a:r>
              <a:rPr lang="en-US" sz="2600" dirty="0" err="1"/>
              <a:t>hiện</a:t>
            </a:r>
            <a:r>
              <a:rPr lang="en-US" sz="2600" dirty="0"/>
              <a:t> </a:t>
            </a:r>
            <a:r>
              <a:rPr lang="en-US" sz="2600" dirty="0" err="1"/>
              <a:t>đại</a:t>
            </a:r>
            <a:r>
              <a:rPr lang="en-US" sz="2600" dirty="0"/>
              <a:t>, </a:t>
            </a:r>
            <a:r>
              <a:rPr lang="en-US" sz="2600" dirty="0" err="1"/>
              <a:t>trong</a:t>
            </a:r>
            <a:r>
              <a:rPr lang="en-US" sz="2600" dirty="0"/>
              <a:t> </a:t>
            </a:r>
            <a:r>
              <a:rPr lang="en-US" sz="2600" dirty="0" err="1"/>
              <a:t>sạch</a:t>
            </a:r>
            <a:r>
              <a:rPr lang="en-US" sz="2600" dirty="0"/>
              <a:t>, </a:t>
            </a:r>
            <a:r>
              <a:rPr lang="en-US" sz="2600" dirty="0" err="1"/>
              <a:t>vững</a:t>
            </a:r>
            <a:r>
              <a:rPr lang="en-US" sz="2600" dirty="0"/>
              <a:t> </a:t>
            </a:r>
            <a:r>
              <a:rPr lang="en-US" sz="2600" dirty="0" err="1"/>
              <a:t>mạnh</a:t>
            </a:r>
            <a:r>
              <a:rPr lang="en-US" sz="2600" dirty="0"/>
              <a:t>, </a:t>
            </a:r>
            <a:r>
              <a:rPr lang="en-US" sz="2600" dirty="0" err="1"/>
              <a:t>công</a:t>
            </a:r>
            <a:r>
              <a:rPr lang="en-US" sz="2600" dirty="0"/>
              <a:t> </a:t>
            </a:r>
            <a:r>
              <a:rPr lang="en-US" sz="2600" dirty="0" err="1"/>
              <a:t>khai</a:t>
            </a:r>
            <a:r>
              <a:rPr lang="en-US" sz="2600" dirty="0"/>
              <a:t>, minh </a:t>
            </a:r>
            <a:r>
              <a:rPr lang="en-US" sz="2600" dirty="0" err="1"/>
              <a:t>bạch</a:t>
            </a:r>
            <a:r>
              <a:rPr lang="en-US" sz="2600" dirty="0"/>
              <a:t>, </a:t>
            </a:r>
            <a:r>
              <a:rPr lang="en-US" sz="2600" dirty="0" err="1"/>
              <a:t>phân</a:t>
            </a:r>
            <a:r>
              <a:rPr lang="en-US" sz="2600" dirty="0"/>
              <a:t> </a:t>
            </a:r>
            <a:r>
              <a:rPr lang="en-US" sz="2600" dirty="0" err="1"/>
              <a:t>cấp</a:t>
            </a:r>
            <a:r>
              <a:rPr lang="en-US" sz="2600" dirty="0"/>
              <a:t>, </a:t>
            </a:r>
            <a:r>
              <a:rPr lang="en-US" sz="2600" dirty="0" err="1"/>
              <a:t>phân</a:t>
            </a:r>
            <a:r>
              <a:rPr lang="en-US" sz="2600" dirty="0"/>
              <a:t> </a:t>
            </a:r>
            <a:r>
              <a:rPr lang="en-US" sz="2600" dirty="0" err="1"/>
              <a:t>quyền</a:t>
            </a:r>
            <a:r>
              <a:rPr lang="en-US" sz="2600" dirty="0"/>
              <a:t> </a:t>
            </a:r>
            <a:r>
              <a:rPr lang="en-US" sz="2600" dirty="0" err="1"/>
              <a:t>hợp</a:t>
            </a:r>
            <a:r>
              <a:rPr lang="en-US" sz="2600" dirty="0"/>
              <a:t> </a:t>
            </a:r>
            <a:r>
              <a:rPr lang="en-US" sz="2600" dirty="0" err="1"/>
              <a:t>lý</a:t>
            </a:r>
            <a:r>
              <a:rPr lang="en-US" sz="2600" dirty="0"/>
              <a:t>. </a:t>
            </a:r>
          </a:p>
          <a:p>
            <a:pPr marL="0" indent="446088" algn="just">
              <a:buNone/>
            </a:pPr>
            <a:r>
              <a:rPr lang="en-US" sz="2600" dirty="0"/>
              <a:t>- </a:t>
            </a:r>
            <a:r>
              <a:rPr lang="en-US" sz="2600" dirty="0" err="1"/>
              <a:t>Tổ</a:t>
            </a:r>
            <a:r>
              <a:rPr lang="en-US" sz="2600" dirty="0"/>
              <a:t> </a:t>
            </a:r>
            <a:r>
              <a:rPr lang="en-US" sz="2600" dirty="0" err="1"/>
              <a:t>chức</a:t>
            </a:r>
            <a:r>
              <a:rPr lang="en-US" sz="2600" dirty="0"/>
              <a:t> </a:t>
            </a:r>
            <a:r>
              <a:rPr lang="en-US" sz="2600" dirty="0" err="1"/>
              <a:t>bộ</a:t>
            </a:r>
            <a:r>
              <a:rPr lang="en-US" sz="2600" dirty="0"/>
              <a:t> </a:t>
            </a:r>
            <a:r>
              <a:rPr lang="en-US" sz="2600" dirty="0" err="1"/>
              <a:t>máy</a:t>
            </a:r>
            <a:r>
              <a:rPr lang="en-US" sz="2600" dirty="0"/>
              <a:t> </a:t>
            </a:r>
            <a:r>
              <a:rPr lang="en-US" sz="2600" dirty="0" err="1"/>
              <a:t>nhà</a:t>
            </a:r>
            <a:r>
              <a:rPr lang="en-US" sz="2600" dirty="0"/>
              <a:t> </a:t>
            </a:r>
            <a:r>
              <a:rPr lang="en-US" sz="2600" dirty="0" err="1"/>
              <a:t>nước</a:t>
            </a:r>
            <a:r>
              <a:rPr lang="en-US" sz="2600" dirty="0"/>
              <a:t> </a:t>
            </a:r>
            <a:r>
              <a:rPr lang="en-US" sz="2600" dirty="0" err="1"/>
              <a:t>cơ</a:t>
            </a:r>
            <a:r>
              <a:rPr lang="en-US" sz="2600" dirty="0"/>
              <a:t> </a:t>
            </a:r>
            <a:r>
              <a:rPr lang="en-US" sz="2600" dirty="0" err="1"/>
              <a:t>bản</a:t>
            </a:r>
            <a:r>
              <a:rPr lang="en-US" sz="2600" dirty="0"/>
              <a:t> </a:t>
            </a:r>
            <a:r>
              <a:rPr lang="en-US" sz="2600" dirty="0" err="1"/>
              <a:t>tinh</a:t>
            </a:r>
            <a:r>
              <a:rPr lang="en-US" sz="2600" dirty="0"/>
              <a:t> </a:t>
            </a:r>
            <a:r>
              <a:rPr lang="en-US" sz="2600" dirty="0" err="1"/>
              <a:t>gọn</a:t>
            </a:r>
            <a:r>
              <a:rPr lang="en-US" sz="2600" dirty="0"/>
              <a:t>, </a:t>
            </a:r>
            <a:r>
              <a:rPr lang="en-US" sz="2600" dirty="0" err="1"/>
              <a:t>hoạt</a:t>
            </a:r>
            <a:r>
              <a:rPr lang="en-US" sz="2600" dirty="0"/>
              <a:t> </a:t>
            </a:r>
            <a:r>
              <a:rPr lang="en-US" sz="2600" dirty="0" err="1"/>
              <a:t>động</a:t>
            </a:r>
            <a:r>
              <a:rPr lang="en-US" sz="2600" dirty="0"/>
              <a:t> </a:t>
            </a:r>
            <a:r>
              <a:rPr lang="en-US" sz="2600" dirty="0" err="1"/>
              <a:t>hiệu</a:t>
            </a:r>
            <a:r>
              <a:rPr lang="en-US" sz="2600" dirty="0"/>
              <a:t> </a:t>
            </a:r>
            <a:r>
              <a:rPr lang="en-US" sz="2600" dirty="0" err="1"/>
              <a:t>lực</a:t>
            </a:r>
            <a:r>
              <a:rPr lang="en-US" sz="2600" dirty="0"/>
              <a:t>, </a:t>
            </a:r>
            <a:r>
              <a:rPr lang="en-US" sz="2600" dirty="0" err="1"/>
              <a:t>hiệu</a:t>
            </a:r>
            <a:r>
              <a:rPr lang="en-US" sz="2600" dirty="0"/>
              <a:t> </a:t>
            </a:r>
            <a:r>
              <a:rPr lang="en-US" sz="2600" dirty="0" err="1"/>
              <a:t>quả</a:t>
            </a:r>
            <a:r>
              <a:rPr lang="en-US" sz="2600" dirty="0"/>
              <a:t>; </a:t>
            </a:r>
            <a:r>
              <a:rPr lang="en-US" sz="2600" dirty="0" err="1"/>
              <a:t>đội</a:t>
            </a:r>
            <a:r>
              <a:rPr lang="en-US" sz="2600" dirty="0"/>
              <a:t> </a:t>
            </a:r>
            <a:r>
              <a:rPr lang="en-US" sz="2600" dirty="0" err="1"/>
              <a:t>ngũ</a:t>
            </a:r>
            <a:r>
              <a:rPr lang="en-US" sz="2600" dirty="0"/>
              <a:t> </a:t>
            </a:r>
            <a:r>
              <a:rPr lang="en-US" sz="2600" dirty="0" err="1"/>
              <a:t>cán</a:t>
            </a:r>
            <a:r>
              <a:rPr lang="en-US" sz="2600" dirty="0"/>
              <a:t> </a:t>
            </a:r>
            <a:r>
              <a:rPr lang="en-US" sz="2600" dirty="0" err="1"/>
              <a:t>bộ</a:t>
            </a:r>
            <a:r>
              <a:rPr lang="en-US" sz="2600" dirty="0"/>
              <a:t>, </a:t>
            </a:r>
            <a:r>
              <a:rPr lang="en-US" sz="2600" dirty="0" err="1"/>
              <a:t>công</a:t>
            </a:r>
            <a:r>
              <a:rPr lang="en-US" sz="2600" dirty="0"/>
              <a:t> </a:t>
            </a:r>
            <a:r>
              <a:rPr lang="en-US" sz="2600" dirty="0" err="1"/>
              <a:t>chức</a:t>
            </a:r>
            <a:r>
              <a:rPr lang="en-US" sz="2600" dirty="0"/>
              <a:t>, </a:t>
            </a:r>
            <a:r>
              <a:rPr lang="en-US" sz="2600" dirty="0" err="1"/>
              <a:t>viên</a:t>
            </a:r>
            <a:r>
              <a:rPr lang="en-US" sz="2600" dirty="0"/>
              <a:t> </a:t>
            </a:r>
            <a:r>
              <a:rPr lang="en-US" sz="2600" dirty="0" err="1"/>
              <a:t>chức</a:t>
            </a:r>
            <a:r>
              <a:rPr lang="en-US" sz="2600" dirty="0"/>
              <a:t> </a:t>
            </a:r>
            <a:r>
              <a:rPr lang="en-US" sz="2600" dirty="0" err="1"/>
              <a:t>có</a:t>
            </a:r>
            <a:r>
              <a:rPr lang="en-US" sz="2600" dirty="0"/>
              <a:t> </a:t>
            </a:r>
            <a:r>
              <a:rPr lang="en-US" sz="2600" dirty="0" err="1"/>
              <a:t>đủ</a:t>
            </a:r>
            <a:r>
              <a:rPr lang="en-US" sz="2600" dirty="0"/>
              <a:t> </a:t>
            </a:r>
            <a:r>
              <a:rPr lang="en-US" sz="2600" dirty="0" err="1"/>
              <a:t>phẩm</a:t>
            </a:r>
            <a:r>
              <a:rPr lang="en-US" sz="2600" dirty="0"/>
              <a:t> </a:t>
            </a:r>
            <a:r>
              <a:rPr lang="en-US" sz="2600" dirty="0" err="1"/>
              <a:t>chất</a:t>
            </a:r>
            <a:r>
              <a:rPr lang="en-US" sz="2600" dirty="0"/>
              <a:t>, </a:t>
            </a:r>
            <a:r>
              <a:rPr lang="en-US" sz="2600" dirty="0" err="1"/>
              <a:t>năng</a:t>
            </a:r>
            <a:r>
              <a:rPr lang="en-US" sz="2600" dirty="0"/>
              <a:t> </a:t>
            </a:r>
            <a:r>
              <a:rPr lang="en-US" sz="2600" dirty="0" err="1"/>
              <a:t>lực</a:t>
            </a:r>
            <a:r>
              <a:rPr lang="en-US" sz="2600" dirty="0"/>
              <a:t>, </a:t>
            </a:r>
            <a:r>
              <a:rPr lang="en-US" sz="2600" dirty="0" err="1"/>
              <a:t>chuyên</a:t>
            </a:r>
            <a:r>
              <a:rPr lang="en-US" sz="2600" dirty="0"/>
              <a:t> </a:t>
            </a:r>
            <a:r>
              <a:rPr lang="en-US" sz="2600" dirty="0" err="1"/>
              <a:t>nghiệp</a:t>
            </a:r>
            <a:r>
              <a:rPr lang="en-US" sz="2600" dirty="0"/>
              <a:t>, </a:t>
            </a:r>
            <a:r>
              <a:rPr lang="en-US" sz="2600" dirty="0" err="1"/>
              <a:t>liêm</a:t>
            </a:r>
            <a:r>
              <a:rPr lang="en-US" sz="2600" dirty="0"/>
              <a:t> </a:t>
            </a:r>
            <a:r>
              <a:rPr lang="en-US" sz="2600" dirty="0" err="1"/>
              <a:t>chính</a:t>
            </a:r>
            <a:r>
              <a:rPr lang="en-US" sz="2600" dirty="0"/>
              <a:t>, </a:t>
            </a:r>
            <a:r>
              <a:rPr lang="en-US" sz="2600" dirty="0" err="1"/>
              <a:t>chí</a:t>
            </a:r>
            <a:r>
              <a:rPr lang="en-US" sz="2600" dirty="0"/>
              <a:t> </a:t>
            </a:r>
            <a:r>
              <a:rPr lang="en-US" sz="2600" dirty="0" err="1"/>
              <a:t>công</a:t>
            </a:r>
            <a:r>
              <a:rPr lang="en-US" sz="2600" dirty="0"/>
              <a:t>, </a:t>
            </a:r>
            <a:r>
              <a:rPr lang="en-US" sz="2600" dirty="0" err="1"/>
              <a:t>vô</a:t>
            </a:r>
            <a:r>
              <a:rPr lang="en-US" sz="2600" dirty="0"/>
              <a:t> </a:t>
            </a:r>
            <a:r>
              <a:rPr lang="en-US" sz="2600" dirty="0" err="1"/>
              <a:t>tư</a:t>
            </a:r>
            <a:r>
              <a:rPr lang="en-US" sz="2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610013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Nhiệm</a:t>
            </a:r>
            <a:r>
              <a:rPr lang="en-US" dirty="0"/>
              <a:t> </a:t>
            </a:r>
            <a:r>
              <a:rPr lang="en-US" dirty="0" err="1"/>
              <a:t>vụ</a:t>
            </a:r>
            <a:r>
              <a:rPr lang="en-US" dirty="0"/>
              <a:t> </a:t>
            </a:r>
            <a:r>
              <a:rPr lang="en-US" dirty="0" err="1"/>
              <a:t>trọng</a:t>
            </a:r>
            <a:r>
              <a:rPr lang="en-US" dirty="0"/>
              <a:t> </a:t>
            </a:r>
            <a:r>
              <a:rPr lang="en-US" dirty="0" err="1"/>
              <a:t>tâm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446088" algn="just">
              <a:buNone/>
            </a:pPr>
            <a:r>
              <a:rPr lang="en-US" sz="2600" dirty="0"/>
              <a:t>- </a:t>
            </a:r>
            <a:r>
              <a:rPr lang="en-US" sz="2600" dirty="0" err="1"/>
              <a:t>Rà</a:t>
            </a:r>
            <a:r>
              <a:rPr lang="en-US" sz="2600" dirty="0"/>
              <a:t> </a:t>
            </a:r>
            <a:r>
              <a:rPr lang="en-US" sz="2600" dirty="0" err="1"/>
              <a:t>soát</a:t>
            </a:r>
            <a:r>
              <a:rPr lang="en-US" sz="2600" dirty="0"/>
              <a:t> </a:t>
            </a:r>
            <a:r>
              <a:rPr lang="en-US" sz="2600" dirty="0" err="1"/>
              <a:t>và</a:t>
            </a:r>
            <a:r>
              <a:rPr lang="en-US" sz="2600" dirty="0"/>
              <a:t> </a:t>
            </a:r>
            <a:r>
              <a:rPr lang="en-US" sz="2600" dirty="0" err="1"/>
              <a:t>hoàn</a:t>
            </a:r>
            <a:r>
              <a:rPr lang="en-US" sz="2600" dirty="0"/>
              <a:t> </a:t>
            </a:r>
            <a:r>
              <a:rPr lang="en-US" sz="2600" dirty="0" err="1"/>
              <a:t>thiện</a:t>
            </a:r>
            <a:r>
              <a:rPr lang="en-US" sz="2600" dirty="0"/>
              <a:t> </a:t>
            </a:r>
            <a:r>
              <a:rPr lang="en-US" sz="2600" dirty="0" err="1"/>
              <a:t>hệ</a:t>
            </a:r>
            <a:r>
              <a:rPr lang="en-US" sz="2600" dirty="0"/>
              <a:t> </a:t>
            </a:r>
            <a:r>
              <a:rPr lang="en-US" sz="2600" dirty="0" err="1"/>
              <a:t>thống</a:t>
            </a:r>
            <a:r>
              <a:rPr lang="en-US" sz="2600" dirty="0"/>
              <a:t> </a:t>
            </a:r>
            <a:r>
              <a:rPr lang="en-US" sz="2600" dirty="0" err="1"/>
              <a:t>văn</a:t>
            </a:r>
            <a:r>
              <a:rPr lang="en-US" sz="2600" dirty="0"/>
              <a:t> </a:t>
            </a:r>
            <a:r>
              <a:rPr lang="en-US" sz="2600" dirty="0" err="1"/>
              <a:t>bản</a:t>
            </a:r>
            <a:r>
              <a:rPr lang="en-US" sz="2600" dirty="0"/>
              <a:t> </a:t>
            </a:r>
            <a:r>
              <a:rPr lang="en-US" sz="2600" dirty="0" err="1"/>
              <a:t>quy</a:t>
            </a:r>
            <a:r>
              <a:rPr lang="en-US" sz="2600" dirty="0"/>
              <a:t> </a:t>
            </a:r>
            <a:r>
              <a:rPr lang="en-US" sz="2600" dirty="0" err="1"/>
              <a:t>phạm</a:t>
            </a:r>
            <a:r>
              <a:rPr lang="en-US" sz="2600" dirty="0"/>
              <a:t> </a:t>
            </a:r>
            <a:r>
              <a:rPr lang="en-US" sz="2600" dirty="0" err="1"/>
              <a:t>pháp</a:t>
            </a:r>
            <a:r>
              <a:rPr lang="en-US" sz="2600" dirty="0"/>
              <a:t> </a:t>
            </a:r>
            <a:r>
              <a:rPr lang="en-US" sz="2600" dirty="0" err="1"/>
              <a:t>luật</a:t>
            </a:r>
            <a:r>
              <a:rPr lang="en-US" sz="2600" dirty="0"/>
              <a:t> </a:t>
            </a:r>
            <a:r>
              <a:rPr lang="en-US" sz="2600" dirty="0" err="1"/>
              <a:t>của</a:t>
            </a:r>
            <a:r>
              <a:rPr lang="en-US" sz="2600" dirty="0"/>
              <a:t> </a:t>
            </a:r>
            <a:r>
              <a:rPr lang="en-US" sz="2600" dirty="0" err="1"/>
              <a:t>địa</a:t>
            </a:r>
            <a:r>
              <a:rPr lang="en-US" sz="2600" dirty="0"/>
              <a:t> </a:t>
            </a:r>
            <a:r>
              <a:rPr lang="en-US" sz="2600" dirty="0" err="1"/>
              <a:t>phương</a:t>
            </a:r>
            <a:r>
              <a:rPr lang="en-US" sz="2600" dirty="0"/>
              <a:t>; </a:t>
            </a:r>
            <a:r>
              <a:rPr lang="en-US" sz="2600" dirty="0" err="1"/>
              <a:t>nâng</a:t>
            </a:r>
            <a:r>
              <a:rPr lang="en-US" sz="2600" dirty="0"/>
              <a:t> </a:t>
            </a:r>
            <a:r>
              <a:rPr lang="en-US" sz="2600" dirty="0" err="1"/>
              <a:t>cao</a:t>
            </a:r>
            <a:r>
              <a:rPr lang="en-US" sz="2600" dirty="0"/>
              <a:t> </a:t>
            </a:r>
            <a:r>
              <a:rPr lang="en-US" sz="2600" dirty="0" err="1"/>
              <a:t>chất</a:t>
            </a:r>
            <a:r>
              <a:rPr lang="en-US" sz="2600" dirty="0"/>
              <a:t> </a:t>
            </a:r>
            <a:r>
              <a:rPr lang="en-US" sz="2600" dirty="0" err="1"/>
              <a:t>lượng</a:t>
            </a:r>
            <a:r>
              <a:rPr lang="en-US" sz="2600" dirty="0"/>
              <a:t> ban </a:t>
            </a:r>
            <a:r>
              <a:rPr lang="en-US" sz="2600" dirty="0" err="1"/>
              <a:t>hành</a:t>
            </a:r>
            <a:r>
              <a:rPr lang="en-US" sz="2600" dirty="0"/>
              <a:t>, </a:t>
            </a:r>
            <a:r>
              <a:rPr lang="en-US" sz="2600" dirty="0" err="1"/>
              <a:t>triển</a:t>
            </a:r>
            <a:r>
              <a:rPr lang="en-US" sz="2600" dirty="0"/>
              <a:t> </a:t>
            </a:r>
            <a:r>
              <a:rPr lang="en-US" sz="2600" dirty="0" err="1"/>
              <a:t>khai</a:t>
            </a:r>
            <a:r>
              <a:rPr lang="en-US" sz="2600" dirty="0"/>
              <a:t>, </a:t>
            </a:r>
            <a:r>
              <a:rPr lang="en-US" sz="2600" dirty="0" err="1"/>
              <a:t>tổ</a:t>
            </a:r>
            <a:r>
              <a:rPr lang="en-US" sz="2600" dirty="0"/>
              <a:t> </a:t>
            </a:r>
            <a:r>
              <a:rPr lang="en-US" sz="2600" dirty="0" err="1"/>
              <a:t>chức</a:t>
            </a:r>
            <a:r>
              <a:rPr lang="en-US" sz="2600" dirty="0"/>
              <a:t> </a:t>
            </a:r>
            <a:r>
              <a:rPr lang="en-US" sz="2600" dirty="0" err="1"/>
              <a:t>thực</a:t>
            </a:r>
            <a:r>
              <a:rPr lang="en-US" sz="2600" dirty="0"/>
              <a:t> </a:t>
            </a:r>
            <a:r>
              <a:rPr lang="en-US" sz="2600" dirty="0" err="1"/>
              <a:t>hiện</a:t>
            </a:r>
            <a:r>
              <a:rPr lang="en-US" sz="2600" dirty="0"/>
              <a:t> </a:t>
            </a:r>
            <a:r>
              <a:rPr lang="en-US" sz="2600" dirty="0" err="1"/>
              <a:t>văn</a:t>
            </a:r>
            <a:r>
              <a:rPr lang="en-US" sz="2600" dirty="0"/>
              <a:t> </a:t>
            </a:r>
            <a:r>
              <a:rPr lang="en-US" sz="2600" dirty="0" err="1"/>
              <a:t>bản</a:t>
            </a:r>
            <a:r>
              <a:rPr lang="en-US" sz="2600" dirty="0"/>
              <a:t> </a:t>
            </a:r>
            <a:r>
              <a:rPr lang="en-US" sz="2600" dirty="0" err="1"/>
              <a:t>quy</a:t>
            </a:r>
            <a:r>
              <a:rPr lang="en-US" sz="2600" dirty="0"/>
              <a:t> </a:t>
            </a:r>
            <a:r>
              <a:rPr lang="en-US" sz="2600" dirty="0" err="1"/>
              <a:t>phạm</a:t>
            </a:r>
            <a:r>
              <a:rPr lang="en-US" sz="2600" dirty="0"/>
              <a:t> </a:t>
            </a:r>
            <a:r>
              <a:rPr lang="en-US" sz="2600" dirty="0" err="1"/>
              <a:t>pháp</a:t>
            </a:r>
            <a:r>
              <a:rPr lang="en-US" sz="2600" dirty="0"/>
              <a:t> </a:t>
            </a:r>
            <a:r>
              <a:rPr lang="en-US" sz="2600" dirty="0" err="1"/>
              <a:t>luật</a:t>
            </a:r>
            <a:r>
              <a:rPr lang="en-US" sz="2600" dirty="0"/>
              <a:t>, </a:t>
            </a:r>
            <a:r>
              <a:rPr lang="en-US" sz="2600" dirty="0" err="1"/>
              <a:t>triển</a:t>
            </a:r>
            <a:r>
              <a:rPr lang="en-US" sz="2600" dirty="0"/>
              <a:t> </a:t>
            </a:r>
            <a:r>
              <a:rPr lang="en-US" sz="2600" dirty="0" err="1"/>
              <a:t>khai</a:t>
            </a:r>
            <a:r>
              <a:rPr lang="en-US" sz="2600" dirty="0"/>
              <a:t> </a:t>
            </a:r>
            <a:r>
              <a:rPr lang="en-US" sz="2600" dirty="0" err="1"/>
              <a:t>và</a:t>
            </a:r>
            <a:r>
              <a:rPr lang="en-US" sz="2600" dirty="0"/>
              <a:t> </a:t>
            </a:r>
            <a:r>
              <a:rPr lang="en-US" sz="2600" dirty="0" err="1"/>
              <a:t>tổ</a:t>
            </a:r>
            <a:r>
              <a:rPr lang="en-US" sz="2600" dirty="0"/>
              <a:t> </a:t>
            </a:r>
            <a:r>
              <a:rPr lang="en-US" sz="2600" dirty="0" err="1"/>
              <a:t>chức</a:t>
            </a:r>
            <a:r>
              <a:rPr lang="en-US" sz="2600" dirty="0"/>
              <a:t> </a:t>
            </a:r>
            <a:r>
              <a:rPr lang="en-US" sz="2600" dirty="0" err="1"/>
              <a:t>thực</a:t>
            </a:r>
            <a:r>
              <a:rPr lang="en-US" sz="2600" dirty="0"/>
              <a:t> </a:t>
            </a:r>
            <a:r>
              <a:rPr lang="en-US" sz="2600" dirty="0" err="1"/>
              <a:t>hiện</a:t>
            </a:r>
            <a:r>
              <a:rPr lang="en-US" sz="2600" dirty="0"/>
              <a:t> </a:t>
            </a:r>
            <a:r>
              <a:rPr lang="en-US" sz="2600" dirty="0" err="1"/>
              <a:t>đầy</a:t>
            </a:r>
            <a:r>
              <a:rPr lang="en-US" sz="2600" dirty="0"/>
              <a:t> </a:t>
            </a:r>
            <a:r>
              <a:rPr lang="en-US" sz="2600" dirty="0" err="1"/>
              <a:t>đủ</a:t>
            </a:r>
            <a:r>
              <a:rPr lang="en-US" sz="2600" dirty="0"/>
              <a:t>, </a:t>
            </a:r>
            <a:r>
              <a:rPr lang="en-US" sz="2600" dirty="0" err="1"/>
              <a:t>kịp</a:t>
            </a:r>
            <a:r>
              <a:rPr lang="en-US" sz="2600" dirty="0"/>
              <a:t> </a:t>
            </a:r>
            <a:r>
              <a:rPr lang="en-US" sz="2600" dirty="0" err="1"/>
              <a:t>thời</a:t>
            </a:r>
            <a:r>
              <a:rPr lang="en-US" sz="2600" dirty="0"/>
              <a:t>, </a:t>
            </a:r>
            <a:r>
              <a:rPr lang="en-US" sz="2600" dirty="0" err="1"/>
              <a:t>có</a:t>
            </a:r>
            <a:r>
              <a:rPr lang="en-US" sz="2600" dirty="0"/>
              <a:t> </a:t>
            </a:r>
            <a:r>
              <a:rPr lang="en-US" sz="2600" dirty="0" err="1"/>
              <a:t>hiệu</a:t>
            </a:r>
            <a:r>
              <a:rPr lang="en-US" sz="2600" dirty="0"/>
              <a:t> </a:t>
            </a:r>
            <a:r>
              <a:rPr lang="en-US" sz="2600" dirty="0" err="1"/>
              <a:t>quả</a:t>
            </a:r>
            <a:r>
              <a:rPr lang="en-US" sz="2600" dirty="0"/>
              <a:t> </a:t>
            </a:r>
            <a:r>
              <a:rPr lang="en-US" sz="2600" dirty="0" err="1"/>
              <a:t>cơ</a:t>
            </a:r>
            <a:r>
              <a:rPr lang="en-US" sz="2600" dirty="0"/>
              <a:t> </a:t>
            </a:r>
            <a:r>
              <a:rPr lang="en-US" sz="2600" dirty="0" err="1"/>
              <a:t>chế</a:t>
            </a:r>
            <a:r>
              <a:rPr lang="en-US" sz="2600" dirty="0"/>
              <a:t>, </a:t>
            </a:r>
            <a:r>
              <a:rPr lang="en-US" sz="2600" dirty="0" err="1"/>
              <a:t>chính</a:t>
            </a:r>
            <a:r>
              <a:rPr lang="en-US" sz="2600" dirty="0"/>
              <a:t> </a:t>
            </a:r>
            <a:r>
              <a:rPr lang="en-US" sz="2600" dirty="0" err="1"/>
              <a:t>sách</a:t>
            </a:r>
            <a:r>
              <a:rPr lang="en-US" sz="2600" dirty="0"/>
              <a:t> </a:t>
            </a:r>
            <a:r>
              <a:rPr lang="en-US" sz="2600" dirty="0" err="1"/>
              <a:t>của</a:t>
            </a:r>
            <a:r>
              <a:rPr lang="en-US" sz="2600" dirty="0"/>
              <a:t> </a:t>
            </a:r>
            <a:r>
              <a:rPr lang="en-US" sz="2600" dirty="0" err="1"/>
              <a:t>Trung</a:t>
            </a:r>
            <a:r>
              <a:rPr lang="en-US" sz="2600" dirty="0"/>
              <a:t> </a:t>
            </a:r>
            <a:r>
              <a:rPr lang="en-US" sz="2600" dirty="0" err="1"/>
              <a:t>ương</a:t>
            </a:r>
            <a:r>
              <a:rPr lang="en-US" sz="2600" dirty="0"/>
              <a:t> </a:t>
            </a:r>
            <a:r>
              <a:rPr lang="en-US" sz="2600" dirty="0" err="1"/>
              <a:t>và</a:t>
            </a:r>
            <a:r>
              <a:rPr lang="en-US" sz="2600" dirty="0"/>
              <a:t> </a:t>
            </a:r>
            <a:r>
              <a:rPr lang="en-US" sz="2600" dirty="0" err="1"/>
              <a:t>của</a:t>
            </a:r>
            <a:r>
              <a:rPr lang="en-US" sz="2600" dirty="0"/>
              <a:t> </a:t>
            </a:r>
            <a:r>
              <a:rPr lang="en-US" sz="2600" dirty="0" err="1"/>
              <a:t>cấp</a:t>
            </a:r>
            <a:r>
              <a:rPr lang="en-US" sz="2600" dirty="0"/>
              <a:t> </a:t>
            </a:r>
            <a:r>
              <a:rPr lang="en-US" sz="2600" dirty="0" err="1"/>
              <a:t>ủy</a:t>
            </a:r>
            <a:r>
              <a:rPr lang="en-US" sz="2600" dirty="0"/>
              <a:t> </a:t>
            </a:r>
            <a:r>
              <a:rPr lang="en-US" sz="2600" dirty="0" err="1"/>
              <a:t>cùng</a:t>
            </a:r>
            <a:r>
              <a:rPr lang="en-US" sz="2600" dirty="0"/>
              <a:t> </a:t>
            </a:r>
            <a:r>
              <a:rPr lang="en-US" sz="2600" dirty="0" err="1"/>
              <a:t>cấp</a:t>
            </a:r>
            <a:r>
              <a:rPr lang="en-US" sz="2600" dirty="0"/>
              <a:t>.</a:t>
            </a:r>
          </a:p>
          <a:p>
            <a:pPr marL="0" indent="446088" algn="just">
              <a:buNone/>
            </a:pPr>
            <a:r>
              <a:rPr lang="en-US" sz="2600" dirty="0"/>
              <a:t>- </a:t>
            </a:r>
            <a:r>
              <a:rPr lang="en-US" sz="2600" dirty="0" err="1"/>
              <a:t>Triển</a:t>
            </a:r>
            <a:r>
              <a:rPr lang="en-US" sz="2600" dirty="0"/>
              <a:t> </a:t>
            </a:r>
            <a:r>
              <a:rPr lang="en-US" sz="2600" dirty="0" err="1"/>
              <a:t>khai</a:t>
            </a:r>
            <a:r>
              <a:rPr lang="en-US" sz="2600" dirty="0"/>
              <a:t> </a:t>
            </a:r>
            <a:r>
              <a:rPr lang="en-US" sz="2600" dirty="0" err="1"/>
              <a:t>và</a:t>
            </a:r>
            <a:r>
              <a:rPr lang="en-US" sz="2600" dirty="0"/>
              <a:t> </a:t>
            </a:r>
            <a:r>
              <a:rPr lang="en-US" sz="2600" dirty="0" err="1"/>
              <a:t>tổ</a:t>
            </a:r>
            <a:r>
              <a:rPr lang="en-US" sz="2600" dirty="0"/>
              <a:t> </a:t>
            </a:r>
            <a:r>
              <a:rPr lang="en-US" sz="2600" dirty="0" err="1"/>
              <a:t>chức</a:t>
            </a:r>
            <a:r>
              <a:rPr lang="en-US" sz="2600" dirty="0"/>
              <a:t> </a:t>
            </a:r>
            <a:r>
              <a:rPr lang="en-US" sz="2600" dirty="0" err="1"/>
              <a:t>thực</a:t>
            </a:r>
            <a:r>
              <a:rPr lang="en-US" sz="2600" dirty="0"/>
              <a:t> </a:t>
            </a:r>
            <a:r>
              <a:rPr lang="en-US" sz="2600" dirty="0" err="1"/>
              <a:t>hiện</a:t>
            </a:r>
            <a:r>
              <a:rPr lang="en-US" sz="2600" dirty="0"/>
              <a:t> </a:t>
            </a:r>
            <a:r>
              <a:rPr lang="en-US" sz="2600" dirty="0" err="1"/>
              <a:t>có</a:t>
            </a:r>
            <a:r>
              <a:rPr lang="en-US" sz="2600" dirty="0"/>
              <a:t> </a:t>
            </a:r>
            <a:r>
              <a:rPr lang="en-US" sz="2600" dirty="0" err="1"/>
              <a:t>hiệu</a:t>
            </a:r>
            <a:r>
              <a:rPr lang="en-US" sz="2600" dirty="0"/>
              <a:t> </a:t>
            </a:r>
            <a:r>
              <a:rPr lang="en-US" sz="2600" dirty="0" err="1"/>
              <a:t>quả</a:t>
            </a:r>
            <a:r>
              <a:rPr lang="en-US" sz="2600" dirty="0"/>
              <a:t> </a:t>
            </a:r>
            <a:r>
              <a:rPr lang="en-US" sz="2600" dirty="0" err="1"/>
              <a:t>cơ</a:t>
            </a:r>
            <a:r>
              <a:rPr lang="en-US" sz="2600" dirty="0"/>
              <a:t> </a:t>
            </a:r>
            <a:r>
              <a:rPr lang="en-US" sz="2600" dirty="0" err="1"/>
              <a:t>chế</a:t>
            </a:r>
            <a:r>
              <a:rPr lang="en-US" sz="2600" dirty="0"/>
              <a:t> </a:t>
            </a:r>
            <a:r>
              <a:rPr lang="en-US" sz="2600" dirty="0" err="1"/>
              <a:t>kiểm</a:t>
            </a:r>
            <a:r>
              <a:rPr lang="en-US" sz="2600" dirty="0"/>
              <a:t> </a:t>
            </a:r>
            <a:r>
              <a:rPr lang="en-US" sz="2600" dirty="0" err="1"/>
              <a:t>soát</a:t>
            </a:r>
            <a:r>
              <a:rPr lang="en-US" sz="2600" dirty="0"/>
              <a:t> </a:t>
            </a:r>
            <a:r>
              <a:rPr lang="en-US" sz="2600" dirty="0" err="1"/>
              <a:t>quyền</a:t>
            </a:r>
            <a:r>
              <a:rPr lang="en-US" sz="2600" dirty="0"/>
              <a:t> </a:t>
            </a:r>
            <a:r>
              <a:rPr lang="en-US" sz="2600" dirty="0" err="1"/>
              <a:t>lực</a:t>
            </a:r>
            <a:r>
              <a:rPr lang="en-US" sz="2600" dirty="0"/>
              <a:t> </a:t>
            </a:r>
            <a:r>
              <a:rPr lang="en-US" sz="2600" dirty="0" err="1"/>
              <a:t>nhà</a:t>
            </a:r>
            <a:r>
              <a:rPr lang="en-US" sz="2600" dirty="0"/>
              <a:t> </a:t>
            </a:r>
            <a:r>
              <a:rPr lang="en-US" sz="2600" dirty="0" err="1"/>
              <a:t>nước</a:t>
            </a:r>
            <a:r>
              <a:rPr lang="en-US" sz="2600" dirty="0"/>
              <a:t>; </a:t>
            </a:r>
            <a:r>
              <a:rPr lang="en-US" sz="2600" dirty="0" err="1"/>
              <a:t>đẩy</a:t>
            </a:r>
            <a:r>
              <a:rPr lang="en-US" sz="2600" dirty="0"/>
              <a:t> </a:t>
            </a:r>
            <a:r>
              <a:rPr lang="en-US" sz="2600" dirty="0" err="1"/>
              <a:t>mạnh</a:t>
            </a:r>
            <a:r>
              <a:rPr lang="en-US" sz="2600" dirty="0"/>
              <a:t> </a:t>
            </a:r>
            <a:r>
              <a:rPr lang="en-US" sz="2600" dirty="0" err="1"/>
              <a:t>cải</a:t>
            </a:r>
            <a:r>
              <a:rPr lang="en-US" sz="2600" dirty="0"/>
              <a:t> </a:t>
            </a:r>
            <a:r>
              <a:rPr lang="en-US" sz="2600" dirty="0" err="1"/>
              <a:t>cách</a:t>
            </a:r>
            <a:r>
              <a:rPr lang="en-US" sz="2600" dirty="0"/>
              <a:t> </a:t>
            </a:r>
            <a:r>
              <a:rPr lang="en-US" sz="2600" dirty="0" err="1"/>
              <a:t>hành</a:t>
            </a:r>
            <a:r>
              <a:rPr lang="en-US" sz="2600" dirty="0"/>
              <a:t> </a:t>
            </a:r>
            <a:r>
              <a:rPr lang="en-US" sz="2600" dirty="0" err="1"/>
              <a:t>chính</a:t>
            </a:r>
            <a:r>
              <a:rPr lang="en-US" sz="2600" dirty="0"/>
              <a:t>, </a:t>
            </a:r>
            <a:r>
              <a:rPr lang="en-US" sz="2600" dirty="0" err="1"/>
              <a:t>cải</a:t>
            </a:r>
            <a:r>
              <a:rPr lang="en-US" sz="2600" dirty="0"/>
              <a:t> </a:t>
            </a:r>
            <a:r>
              <a:rPr lang="en-US" sz="2600" dirty="0" err="1"/>
              <a:t>cách</a:t>
            </a:r>
            <a:r>
              <a:rPr lang="en-US" sz="2600" dirty="0"/>
              <a:t> </a:t>
            </a:r>
            <a:r>
              <a:rPr lang="en-US" sz="2600" dirty="0" err="1"/>
              <a:t>tư</a:t>
            </a:r>
            <a:r>
              <a:rPr lang="en-US" sz="2600" dirty="0"/>
              <a:t> </a:t>
            </a:r>
            <a:r>
              <a:rPr lang="en-US" sz="2600" dirty="0" err="1"/>
              <a:t>pháp</a:t>
            </a:r>
            <a:r>
              <a:rPr lang="en-US" sz="2600" dirty="0"/>
              <a:t> </a:t>
            </a:r>
            <a:r>
              <a:rPr lang="en-US" sz="2600" dirty="0" err="1"/>
              <a:t>và</a:t>
            </a:r>
            <a:r>
              <a:rPr lang="en-US" sz="2600" dirty="0"/>
              <a:t> </a:t>
            </a:r>
            <a:r>
              <a:rPr lang="en-US" sz="2600" dirty="0" err="1"/>
              <a:t>thực</a:t>
            </a:r>
            <a:r>
              <a:rPr lang="en-US" sz="2600" dirty="0"/>
              <a:t> </a:t>
            </a:r>
            <a:r>
              <a:rPr lang="en-US" sz="2600" dirty="0" err="1"/>
              <a:t>hiện</a:t>
            </a:r>
            <a:r>
              <a:rPr lang="en-US" sz="2600" dirty="0"/>
              <a:t> </a:t>
            </a:r>
            <a:r>
              <a:rPr lang="en-US" sz="2600" dirty="0" err="1"/>
              <a:t>tốt</a:t>
            </a:r>
            <a:r>
              <a:rPr lang="en-US" sz="2600" dirty="0"/>
              <a:t> </a:t>
            </a:r>
            <a:r>
              <a:rPr lang="en-US" sz="2600" dirty="0" err="1"/>
              <a:t>công</a:t>
            </a:r>
            <a:r>
              <a:rPr lang="en-US" sz="2600" dirty="0"/>
              <a:t> </a:t>
            </a:r>
            <a:r>
              <a:rPr lang="en-US" sz="2600" dirty="0" err="1"/>
              <a:t>tác</a:t>
            </a:r>
            <a:r>
              <a:rPr lang="en-US" sz="2600" dirty="0"/>
              <a:t> </a:t>
            </a:r>
            <a:r>
              <a:rPr lang="en-US" sz="2600" dirty="0" err="1"/>
              <a:t>phòng</a:t>
            </a:r>
            <a:r>
              <a:rPr lang="en-US" sz="2600" dirty="0"/>
              <a:t>, </a:t>
            </a:r>
            <a:r>
              <a:rPr lang="en-US" sz="2600" dirty="0" err="1"/>
              <a:t>chống</a:t>
            </a:r>
            <a:r>
              <a:rPr lang="en-US" sz="2600" dirty="0"/>
              <a:t> </a:t>
            </a:r>
            <a:r>
              <a:rPr lang="en-US" sz="2600" dirty="0" err="1"/>
              <a:t>tham</a:t>
            </a:r>
            <a:r>
              <a:rPr lang="en-US" sz="2600" dirty="0"/>
              <a:t> </a:t>
            </a:r>
            <a:r>
              <a:rPr lang="en-US" sz="2600" dirty="0" err="1"/>
              <a:t>nhũng</a:t>
            </a:r>
            <a:r>
              <a:rPr lang="en-US" sz="2600" dirty="0"/>
              <a:t>, </a:t>
            </a:r>
            <a:r>
              <a:rPr lang="en-US" sz="2600" dirty="0" err="1"/>
              <a:t>tiêu</a:t>
            </a:r>
            <a:r>
              <a:rPr lang="en-US" sz="2600" dirty="0"/>
              <a:t> </a:t>
            </a:r>
            <a:r>
              <a:rPr lang="en-US" sz="2600" dirty="0" err="1"/>
              <a:t>cực</a:t>
            </a:r>
            <a:r>
              <a:rPr lang="en-US" sz="2600" dirty="0"/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40785015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III- NHIỆM VỤ VÀ GIẢI PHÁP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28725"/>
            <a:ext cx="9144000" cy="5629275"/>
          </a:xfr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446088" algn="just">
              <a:buNone/>
            </a:pPr>
            <a:r>
              <a:rPr lang="en-US" sz="2400" dirty="0">
                <a:solidFill>
                  <a:srgbClr val="FF0000"/>
                </a:solidFill>
              </a:rPr>
              <a:t>1. </a:t>
            </a:r>
            <a:r>
              <a:rPr lang="en-US" sz="2400" dirty="0" err="1">
                <a:solidFill>
                  <a:srgbClr val="FF0000"/>
                </a:solidFill>
              </a:rPr>
              <a:t>Ðẩy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mạnh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tuyên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truyền</a:t>
            </a:r>
            <a:r>
              <a:rPr lang="en-US" sz="2400" dirty="0">
                <a:solidFill>
                  <a:srgbClr val="FF0000"/>
                </a:solidFill>
              </a:rPr>
              <a:t>, </a:t>
            </a:r>
            <a:r>
              <a:rPr lang="en-US" sz="2400" dirty="0" err="1">
                <a:solidFill>
                  <a:srgbClr val="FF0000"/>
                </a:solidFill>
              </a:rPr>
              <a:t>phổ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biến</a:t>
            </a:r>
            <a:r>
              <a:rPr lang="en-US" sz="2400" dirty="0">
                <a:solidFill>
                  <a:srgbClr val="FF0000"/>
                </a:solidFill>
              </a:rPr>
              <a:t>, </a:t>
            </a:r>
            <a:r>
              <a:rPr lang="en-US" sz="2400" dirty="0" err="1">
                <a:solidFill>
                  <a:srgbClr val="FF0000"/>
                </a:solidFill>
              </a:rPr>
              <a:t>giáo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dục</a:t>
            </a:r>
            <a:r>
              <a:rPr lang="en-US" sz="2400" dirty="0">
                <a:solidFill>
                  <a:srgbClr val="FF0000"/>
                </a:solidFill>
              </a:rPr>
              <a:t>, </a:t>
            </a:r>
            <a:r>
              <a:rPr lang="en-US" sz="2400" dirty="0" err="1">
                <a:solidFill>
                  <a:srgbClr val="FF0000"/>
                </a:solidFill>
              </a:rPr>
              <a:t>nâng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cao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nhận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thức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về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Nhà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nước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pháp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quyền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xã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hội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chủ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nghĩa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Việt</a:t>
            </a:r>
            <a:r>
              <a:rPr lang="en-US" sz="2400" dirty="0">
                <a:solidFill>
                  <a:srgbClr val="FF0000"/>
                </a:solidFill>
              </a:rPr>
              <a:t> Nam</a:t>
            </a:r>
          </a:p>
          <a:p>
            <a:pPr marL="0" indent="446088" algn="just">
              <a:buNone/>
            </a:pPr>
            <a:r>
              <a:rPr lang="en-US" sz="2400" dirty="0" err="1"/>
              <a:t>Ðẩy</a:t>
            </a:r>
            <a:r>
              <a:rPr lang="en-US" sz="2400" dirty="0"/>
              <a:t> </a:t>
            </a:r>
            <a:r>
              <a:rPr lang="en-US" sz="2400" dirty="0" err="1"/>
              <a:t>mạnh</a:t>
            </a:r>
            <a:r>
              <a:rPr lang="en-US" sz="2400" dirty="0"/>
              <a:t> </a:t>
            </a:r>
            <a:r>
              <a:rPr lang="en-US" sz="2400" dirty="0" err="1"/>
              <a:t>phổ</a:t>
            </a:r>
            <a:r>
              <a:rPr lang="en-US" sz="2400" dirty="0"/>
              <a:t> </a:t>
            </a:r>
            <a:r>
              <a:rPr lang="en-US" sz="2400" dirty="0" err="1"/>
              <a:t>biến</a:t>
            </a:r>
            <a:r>
              <a:rPr lang="en-US" sz="2400" dirty="0"/>
              <a:t>, </a:t>
            </a:r>
            <a:r>
              <a:rPr lang="en-US" sz="2400" dirty="0" err="1"/>
              <a:t>giáo</a:t>
            </a:r>
            <a:r>
              <a:rPr lang="en-US" sz="2400" dirty="0"/>
              <a:t> </a:t>
            </a:r>
            <a:r>
              <a:rPr lang="en-US" sz="2400" dirty="0" err="1"/>
              <a:t>dục</a:t>
            </a:r>
            <a:r>
              <a:rPr lang="en-US" sz="2400" dirty="0"/>
              <a:t> </a:t>
            </a:r>
            <a:r>
              <a:rPr lang="en-US" sz="2400" dirty="0" err="1"/>
              <a:t>nâng</a:t>
            </a:r>
            <a:r>
              <a:rPr lang="en-US" sz="2400" dirty="0"/>
              <a:t> </a:t>
            </a:r>
            <a:r>
              <a:rPr lang="en-US" sz="2400" dirty="0" err="1"/>
              <a:t>cao</a:t>
            </a:r>
            <a:r>
              <a:rPr lang="en-US" sz="2400" dirty="0"/>
              <a:t> </a:t>
            </a:r>
            <a:r>
              <a:rPr lang="en-US" sz="2400" dirty="0" err="1"/>
              <a:t>nhận</a:t>
            </a:r>
            <a:r>
              <a:rPr lang="en-US" sz="2400" dirty="0"/>
              <a:t> </a:t>
            </a:r>
            <a:r>
              <a:rPr lang="en-US" sz="2400" dirty="0" err="1"/>
              <a:t>thức</a:t>
            </a:r>
            <a:r>
              <a:rPr lang="en-US" sz="2400" dirty="0"/>
              <a:t> </a:t>
            </a:r>
            <a:r>
              <a:rPr lang="en-US" sz="2400" dirty="0" err="1"/>
              <a:t>và</a:t>
            </a:r>
            <a:r>
              <a:rPr lang="en-US" sz="2400" dirty="0"/>
              <a:t> ý </a:t>
            </a:r>
            <a:r>
              <a:rPr lang="en-US" sz="2400" dirty="0" err="1"/>
              <a:t>thức</a:t>
            </a:r>
            <a:r>
              <a:rPr lang="en-US" sz="2400" dirty="0"/>
              <a:t> </a:t>
            </a:r>
            <a:r>
              <a:rPr lang="en-US" sz="2400" dirty="0" err="1"/>
              <a:t>chấp</a:t>
            </a:r>
            <a:r>
              <a:rPr lang="en-US" sz="2400" dirty="0"/>
              <a:t> </a:t>
            </a:r>
            <a:r>
              <a:rPr lang="en-US" sz="2400" dirty="0" err="1"/>
              <a:t>hành</a:t>
            </a:r>
            <a:r>
              <a:rPr lang="en-US" sz="2400" dirty="0"/>
              <a:t> </a:t>
            </a:r>
            <a:r>
              <a:rPr lang="en-US" sz="2400" dirty="0" err="1"/>
              <a:t>của</a:t>
            </a:r>
            <a:r>
              <a:rPr lang="en-US" sz="2400" dirty="0"/>
              <a:t> </a:t>
            </a:r>
            <a:r>
              <a:rPr lang="en-US" sz="2400" dirty="0" err="1"/>
              <a:t>đảng</a:t>
            </a:r>
            <a:r>
              <a:rPr lang="en-US" sz="2400" dirty="0"/>
              <a:t> </a:t>
            </a:r>
            <a:r>
              <a:rPr lang="en-US" sz="2400" dirty="0" err="1"/>
              <a:t>viên</a:t>
            </a:r>
            <a:r>
              <a:rPr lang="en-US" sz="2400" dirty="0"/>
              <a:t>, </a:t>
            </a:r>
            <a:r>
              <a:rPr lang="en-US" sz="2400" dirty="0" err="1"/>
              <a:t>cán</a:t>
            </a:r>
            <a:r>
              <a:rPr lang="en-US" sz="2400" dirty="0"/>
              <a:t> </a:t>
            </a:r>
            <a:r>
              <a:rPr lang="en-US" sz="2400" dirty="0" err="1"/>
              <a:t>bộ</a:t>
            </a:r>
            <a:r>
              <a:rPr lang="en-US" sz="2400" dirty="0"/>
              <a:t>, </a:t>
            </a:r>
            <a:r>
              <a:rPr lang="en-US" sz="2400" dirty="0" err="1"/>
              <a:t>công</a:t>
            </a:r>
            <a:r>
              <a:rPr lang="en-US" sz="2400" dirty="0"/>
              <a:t> </a:t>
            </a:r>
            <a:r>
              <a:rPr lang="en-US" sz="2400" dirty="0" err="1"/>
              <a:t>chức</a:t>
            </a:r>
            <a:r>
              <a:rPr lang="en-US" sz="2400" dirty="0"/>
              <a:t>, </a:t>
            </a:r>
            <a:r>
              <a:rPr lang="en-US" sz="2400" dirty="0" err="1"/>
              <a:t>viên</a:t>
            </a:r>
            <a:r>
              <a:rPr lang="en-US" sz="2400" dirty="0"/>
              <a:t> </a:t>
            </a:r>
            <a:r>
              <a:rPr lang="en-US" sz="2400" dirty="0" err="1"/>
              <a:t>chức</a:t>
            </a:r>
            <a:r>
              <a:rPr lang="en-US" sz="2400" dirty="0"/>
              <a:t> </a:t>
            </a:r>
            <a:r>
              <a:rPr lang="en-US" sz="2400" dirty="0" err="1"/>
              <a:t>và</a:t>
            </a:r>
            <a:r>
              <a:rPr lang="en-US" sz="2400" dirty="0"/>
              <a:t> </a:t>
            </a:r>
            <a:r>
              <a:rPr lang="en-US" sz="2400" dirty="0" err="1"/>
              <a:t>Nhân</a:t>
            </a:r>
            <a:r>
              <a:rPr lang="en-US" sz="2400" dirty="0"/>
              <a:t> </a:t>
            </a:r>
            <a:r>
              <a:rPr lang="en-US" sz="2400" dirty="0" err="1"/>
              <a:t>dân</a:t>
            </a:r>
            <a:r>
              <a:rPr lang="en-US" sz="2400" dirty="0"/>
              <a:t> </a:t>
            </a:r>
            <a:r>
              <a:rPr lang="en-US" sz="2400" dirty="0" err="1"/>
              <a:t>về</a:t>
            </a:r>
            <a:r>
              <a:rPr lang="en-US" sz="2400" dirty="0"/>
              <a:t> </a:t>
            </a:r>
            <a:r>
              <a:rPr lang="en-US" sz="2400" dirty="0" err="1"/>
              <a:t>Hiến</a:t>
            </a:r>
            <a:r>
              <a:rPr lang="en-US" sz="2400" dirty="0"/>
              <a:t> </a:t>
            </a:r>
            <a:r>
              <a:rPr lang="en-US" sz="2400" dirty="0" err="1"/>
              <a:t>pháp</a:t>
            </a:r>
            <a:r>
              <a:rPr lang="en-US" sz="2400" dirty="0"/>
              <a:t> </a:t>
            </a:r>
            <a:r>
              <a:rPr lang="en-US" sz="2400" dirty="0" err="1"/>
              <a:t>và</a:t>
            </a:r>
            <a:r>
              <a:rPr lang="en-US" sz="2400" dirty="0"/>
              <a:t> </a:t>
            </a:r>
            <a:r>
              <a:rPr lang="en-US" sz="2400" dirty="0" err="1"/>
              <a:t>pháp</a:t>
            </a:r>
            <a:r>
              <a:rPr lang="en-US" sz="2400" dirty="0"/>
              <a:t> </a:t>
            </a:r>
            <a:r>
              <a:rPr lang="en-US" sz="2400" dirty="0" err="1"/>
              <a:t>luật</a:t>
            </a:r>
            <a:r>
              <a:rPr lang="en-US" sz="2400" dirty="0"/>
              <a:t>, </a:t>
            </a:r>
            <a:r>
              <a:rPr lang="en-US" sz="2400" dirty="0" err="1"/>
              <a:t>về</a:t>
            </a:r>
            <a:r>
              <a:rPr lang="en-US" sz="2400" dirty="0"/>
              <a:t> </a:t>
            </a:r>
            <a:r>
              <a:rPr lang="en-US" sz="2400" dirty="0" err="1"/>
              <a:t>các</a:t>
            </a:r>
            <a:r>
              <a:rPr lang="en-US" sz="2400" dirty="0"/>
              <a:t> </a:t>
            </a:r>
            <a:r>
              <a:rPr lang="en-US" sz="2400" dirty="0" err="1"/>
              <a:t>đặc</a:t>
            </a:r>
            <a:r>
              <a:rPr lang="en-US" sz="2400" dirty="0"/>
              <a:t> </a:t>
            </a:r>
            <a:r>
              <a:rPr lang="en-US" sz="2400" dirty="0" err="1"/>
              <a:t>trưng</a:t>
            </a:r>
            <a:r>
              <a:rPr lang="en-US" sz="2400" dirty="0"/>
              <a:t> </a:t>
            </a:r>
            <a:r>
              <a:rPr lang="en-US" sz="2400" dirty="0" err="1"/>
              <a:t>và</a:t>
            </a:r>
            <a:r>
              <a:rPr lang="en-US" sz="2400" dirty="0"/>
              <a:t> </a:t>
            </a:r>
            <a:r>
              <a:rPr lang="en-US" sz="2400" dirty="0" err="1"/>
              <a:t>yêu</a:t>
            </a:r>
            <a:r>
              <a:rPr lang="en-US" sz="2400" dirty="0"/>
              <a:t> </a:t>
            </a:r>
            <a:r>
              <a:rPr lang="en-US" sz="2400" dirty="0" err="1"/>
              <a:t>cầu</a:t>
            </a:r>
            <a:r>
              <a:rPr lang="en-US" sz="2400" dirty="0"/>
              <a:t>, </a:t>
            </a:r>
            <a:r>
              <a:rPr lang="en-US" sz="2400" dirty="0" err="1"/>
              <a:t>nhiệm</a:t>
            </a:r>
            <a:r>
              <a:rPr lang="en-US" sz="2400" dirty="0"/>
              <a:t> </a:t>
            </a:r>
            <a:r>
              <a:rPr lang="en-US" sz="2400" dirty="0" err="1"/>
              <a:t>vụ</a:t>
            </a:r>
            <a:r>
              <a:rPr lang="en-US" sz="2400" dirty="0"/>
              <a:t> </a:t>
            </a:r>
            <a:r>
              <a:rPr lang="en-US" sz="2400" dirty="0" err="1"/>
              <a:t>tiếp</a:t>
            </a:r>
            <a:r>
              <a:rPr lang="en-US" sz="2400" dirty="0"/>
              <a:t> </a:t>
            </a:r>
            <a:r>
              <a:rPr lang="en-US" sz="2400" dirty="0" err="1"/>
              <a:t>tục</a:t>
            </a:r>
            <a:r>
              <a:rPr lang="en-US" sz="2400" dirty="0"/>
              <a:t> </a:t>
            </a:r>
            <a:r>
              <a:rPr lang="en-US" sz="2400" dirty="0" err="1"/>
              <a:t>xây</a:t>
            </a:r>
            <a:r>
              <a:rPr lang="en-US" sz="2400" dirty="0"/>
              <a:t> </a:t>
            </a:r>
            <a:r>
              <a:rPr lang="en-US" sz="2400" dirty="0" err="1"/>
              <a:t>dựng</a:t>
            </a:r>
            <a:r>
              <a:rPr lang="en-US" sz="2400" dirty="0"/>
              <a:t>, </a:t>
            </a:r>
            <a:r>
              <a:rPr lang="en-US" sz="2400" dirty="0" err="1"/>
              <a:t>hoàn</a:t>
            </a:r>
            <a:r>
              <a:rPr lang="en-US" sz="2400" dirty="0"/>
              <a:t> </a:t>
            </a:r>
            <a:r>
              <a:rPr lang="en-US" sz="2400" dirty="0" err="1"/>
              <a:t>thiện</a:t>
            </a:r>
            <a:r>
              <a:rPr lang="en-US" sz="2400" dirty="0"/>
              <a:t> </a:t>
            </a:r>
            <a:r>
              <a:rPr lang="en-US" sz="2400" dirty="0" err="1"/>
              <a:t>Nhà</a:t>
            </a:r>
            <a:r>
              <a:rPr lang="en-US" sz="2400" dirty="0"/>
              <a:t> </a:t>
            </a:r>
            <a:r>
              <a:rPr lang="en-US" sz="2400" dirty="0" err="1"/>
              <a:t>nước</a:t>
            </a:r>
            <a:r>
              <a:rPr lang="en-US" sz="2400" dirty="0"/>
              <a:t> </a:t>
            </a:r>
            <a:r>
              <a:rPr lang="en-US" sz="2400" dirty="0" err="1"/>
              <a:t>pháp</a:t>
            </a:r>
            <a:r>
              <a:rPr lang="en-US" sz="2400" dirty="0"/>
              <a:t> </a:t>
            </a:r>
            <a:r>
              <a:rPr lang="en-US" sz="2400" dirty="0" err="1"/>
              <a:t>quyền</a:t>
            </a:r>
            <a:r>
              <a:rPr lang="en-US" sz="2400" dirty="0"/>
              <a:t> </a:t>
            </a:r>
            <a:r>
              <a:rPr lang="en-US" sz="2400" dirty="0" err="1"/>
              <a:t>xã</a:t>
            </a:r>
            <a:r>
              <a:rPr lang="en-US" sz="2400" dirty="0"/>
              <a:t> </a:t>
            </a:r>
            <a:r>
              <a:rPr lang="en-US" sz="2400" dirty="0" err="1"/>
              <a:t>hội</a:t>
            </a:r>
            <a:r>
              <a:rPr lang="en-US" sz="2400" dirty="0"/>
              <a:t> </a:t>
            </a:r>
            <a:r>
              <a:rPr lang="en-US" sz="2400" dirty="0" err="1"/>
              <a:t>chủ</a:t>
            </a:r>
            <a:r>
              <a:rPr lang="en-US" sz="2400" dirty="0"/>
              <a:t> </a:t>
            </a:r>
            <a:r>
              <a:rPr lang="en-US" sz="2400" dirty="0" err="1"/>
              <a:t>nghĩa</a:t>
            </a:r>
            <a:r>
              <a:rPr lang="en-US" sz="2400" dirty="0"/>
              <a:t> </a:t>
            </a:r>
            <a:r>
              <a:rPr lang="en-US" sz="2400" dirty="0" err="1"/>
              <a:t>Việt</a:t>
            </a:r>
            <a:r>
              <a:rPr lang="en-US" sz="2400" dirty="0"/>
              <a:t> Nam </a:t>
            </a:r>
            <a:r>
              <a:rPr lang="en-US" sz="2400" dirty="0" err="1"/>
              <a:t>trong</a:t>
            </a:r>
            <a:r>
              <a:rPr lang="en-US" sz="2400" dirty="0"/>
              <a:t> </a:t>
            </a:r>
            <a:r>
              <a:rPr lang="en-US" sz="2400" dirty="0" err="1"/>
              <a:t>giai</a:t>
            </a:r>
            <a:r>
              <a:rPr lang="en-US" sz="2400" dirty="0"/>
              <a:t> </a:t>
            </a:r>
            <a:r>
              <a:rPr lang="en-US" sz="2400" dirty="0" err="1"/>
              <a:t>đoạn</a:t>
            </a:r>
            <a:r>
              <a:rPr lang="en-US" sz="2400" dirty="0"/>
              <a:t> </a:t>
            </a:r>
            <a:r>
              <a:rPr lang="en-US" sz="2400" dirty="0" err="1"/>
              <a:t>mới</a:t>
            </a:r>
            <a:r>
              <a:rPr lang="en-US" sz="2400" dirty="0"/>
              <a:t>. </a:t>
            </a:r>
            <a:r>
              <a:rPr lang="en-US" sz="2400" dirty="0" err="1"/>
              <a:t>Tiếp</a:t>
            </a:r>
            <a:r>
              <a:rPr lang="en-US" sz="2400" dirty="0"/>
              <a:t> </a:t>
            </a:r>
            <a:r>
              <a:rPr lang="en-US" sz="2400" dirty="0" err="1"/>
              <a:t>tục</a:t>
            </a:r>
            <a:r>
              <a:rPr lang="en-US" sz="2400" dirty="0"/>
              <a:t> </a:t>
            </a:r>
            <a:r>
              <a:rPr lang="en-US" sz="2400" dirty="0" err="1"/>
              <a:t>thực</a:t>
            </a:r>
            <a:r>
              <a:rPr lang="en-US" sz="2400" dirty="0"/>
              <a:t> </a:t>
            </a:r>
            <a:r>
              <a:rPr lang="en-US" sz="2400" dirty="0" err="1"/>
              <a:t>hiện</a:t>
            </a:r>
            <a:r>
              <a:rPr lang="en-US" sz="2400" dirty="0"/>
              <a:t> </a:t>
            </a:r>
            <a:r>
              <a:rPr lang="en-US" sz="2400" dirty="0" err="1"/>
              <a:t>nghiêm</a:t>
            </a:r>
            <a:r>
              <a:rPr lang="en-US" sz="2400" dirty="0"/>
              <a:t>, </a:t>
            </a:r>
            <a:r>
              <a:rPr lang="en-US" sz="2400" dirty="0" err="1"/>
              <a:t>hiệu</a:t>
            </a:r>
            <a:r>
              <a:rPr lang="en-US" sz="2400" dirty="0"/>
              <a:t> </a:t>
            </a:r>
            <a:r>
              <a:rPr lang="en-US" sz="2400" dirty="0" err="1"/>
              <a:t>quả</a:t>
            </a:r>
            <a:r>
              <a:rPr lang="en-US" sz="2400" dirty="0"/>
              <a:t> </a:t>
            </a:r>
            <a:r>
              <a:rPr lang="en-US" sz="2400" dirty="0" err="1"/>
              <a:t>Kết</a:t>
            </a:r>
            <a:r>
              <a:rPr lang="en-US" sz="2400" dirty="0"/>
              <a:t> </a:t>
            </a:r>
            <a:r>
              <a:rPr lang="en-US" sz="2400" dirty="0" err="1"/>
              <a:t>luận</a:t>
            </a:r>
            <a:r>
              <a:rPr lang="en-US" sz="2400" dirty="0"/>
              <a:t> </a:t>
            </a:r>
            <a:r>
              <a:rPr lang="en-US" sz="2400" dirty="0" err="1"/>
              <a:t>số</a:t>
            </a:r>
            <a:r>
              <a:rPr lang="en-US" sz="2400" dirty="0"/>
              <a:t> 80-KL/TW, </a:t>
            </a:r>
            <a:r>
              <a:rPr lang="en-US" sz="2400" dirty="0" err="1"/>
              <a:t>ngày</a:t>
            </a:r>
            <a:r>
              <a:rPr lang="en-US" sz="2400" dirty="0"/>
              <a:t> 20/6/2020 </a:t>
            </a:r>
            <a:r>
              <a:rPr lang="en-US" sz="2400" dirty="0" err="1"/>
              <a:t>của</a:t>
            </a:r>
            <a:r>
              <a:rPr lang="en-US" sz="2400" dirty="0"/>
              <a:t> Ban </a:t>
            </a:r>
            <a:r>
              <a:rPr lang="en-US" sz="2400" dirty="0" err="1"/>
              <a:t>Bí</a:t>
            </a:r>
            <a:r>
              <a:rPr lang="en-US" sz="2400" dirty="0"/>
              <a:t> </a:t>
            </a:r>
            <a:r>
              <a:rPr lang="en-US" sz="2400" dirty="0" err="1"/>
              <a:t>thư</a:t>
            </a:r>
            <a:r>
              <a:rPr lang="en-US" sz="2400" dirty="0"/>
              <a:t> </a:t>
            </a:r>
            <a:r>
              <a:rPr lang="en-US" sz="2400" dirty="0" err="1"/>
              <a:t>về</a:t>
            </a:r>
            <a:r>
              <a:rPr lang="en-US" sz="2400" dirty="0"/>
              <a:t> </a:t>
            </a:r>
            <a:r>
              <a:rPr lang="en-US" sz="2400" dirty="0" err="1"/>
              <a:t>tiếp</a:t>
            </a:r>
            <a:r>
              <a:rPr lang="en-US" sz="2400" dirty="0"/>
              <a:t> </a:t>
            </a:r>
            <a:r>
              <a:rPr lang="en-US" sz="2400" dirty="0" err="1"/>
              <a:t>tục</a:t>
            </a:r>
            <a:r>
              <a:rPr lang="en-US" sz="2400" dirty="0"/>
              <a:t> </a:t>
            </a:r>
            <a:r>
              <a:rPr lang="en-US" sz="2400" dirty="0" err="1"/>
              <a:t>thực</a:t>
            </a:r>
            <a:r>
              <a:rPr lang="en-US" sz="2400" dirty="0"/>
              <a:t> </a:t>
            </a:r>
            <a:r>
              <a:rPr lang="en-US" sz="2400" dirty="0" err="1"/>
              <a:t>hiện</a:t>
            </a:r>
            <a:r>
              <a:rPr lang="en-US" sz="2400" dirty="0"/>
              <a:t> </a:t>
            </a:r>
            <a:r>
              <a:rPr lang="en-US" sz="2400" dirty="0" err="1"/>
              <a:t>Chỉ</a:t>
            </a:r>
            <a:r>
              <a:rPr lang="en-US" sz="2400" dirty="0"/>
              <a:t> </a:t>
            </a:r>
            <a:r>
              <a:rPr lang="en-US" sz="2400" dirty="0" err="1"/>
              <a:t>thị</a:t>
            </a:r>
            <a:r>
              <a:rPr lang="en-US" sz="2400" dirty="0"/>
              <a:t> </a:t>
            </a:r>
            <a:r>
              <a:rPr lang="en-US" sz="2400" dirty="0" err="1"/>
              <a:t>số</a:t>
            </a:r>
            <a:r>
              <a:rPr lang="en-US" sz="2400" dirty="0"/>
              <a:t> 32-CT/TW </a:t>
            </a:r>
            <a:r>
              <a:rPr lang="en-US" sz="2400" dirty="0" err="1"/>
              <a:t>của</a:t>
            </a:r>
            <a:r>
              <a:rPr lang="en-US" sz="2400" dirty="0"/>
              <a:t> Ban </a:t>
            </a:r>
            <a:r>
              <a:rPr lang="en-US" sz="2400" dirty="0" err="1"/>
              <a:t>Bí</a:t>
            </a:r>
            <a:r>
              <a:rPr lang="en-US" sz="2400" dirty="0"/>
              <a:t> </a:t>
            </a:r>
            <a:r>
              <a:rPr lang="en-US" sz="2400" dirty="0" err="1"/>
              <a:t>thư</a:t>
            </a:r>
            <a:r>
              <a:rPr lang="en-US" sz="2400" dirty="0"/>
              <a:t> </a:t>
            </a:r>
            <a:r>
              <a:rPr lang="en-US" sz="2400" dirty="0" err="1"/>
              <a:t>về</a:t>
            </a:r>
            <a:r>
              <a:rPr lang="en-US" sz="2400" dirty="0"/>
              <a:t> </a:t>
            </a:r>
            <a:r>
              <a:rPr lang="en-US" sz="2400" dirty="0" err="1"/>
              <a:t>tăng</a:t>
            </a:r>
            <a:r>
              <a:rPr lang="en-US" sz="2400" dirty="0"/>
              <a:t> </a:t>
            </a:r>
            <a:r>
              <a:rPr lang="en-US" sz="2400" dirty="0" err="1"/>
              <a:t>cường</a:t>
            </a:r>
            <a:r>
              <a:rPr lang="en-US" sz="2400" dirty="0"/>
              <a:t> </a:t>
            </a:r>
            <a:r>
              <a:rPr lang="en-US" sz="2400" dirty="0" err="1"/>
              <a:t>sự</a:t>
            </a:r>
            <a:r>
              <a:rPr lang="en-US" sz="2400" dirty="0"/>
              <a:t> </a:t>
            </a:r>
            <a:r>
              <a:rPr lang="en-US" sz="2400" dirty="0" err="1"/>
              <a:t>lãnh</a:t>
            </a:r>
            <a:r>
              <a:rPr lang="en-US" sz="2400" dirty="0"/>
              <a:t> </a:t>
            </a:r>
            <a:r>
              <a:rPr lang="en-US" sz="2400" dirty="0" err="1"/>
              <a:t>đạo</a:t>
            </a:r>
            <a:r>
              <a:rPr lang="en-US" sz="2400" dirty="0"/>
              <a:t> </a:t>
            </a:r>
            <a:r>
              <a:rPr lang="en-US" sz="2400" dirty="0" err="1"/>
              <a:t>của</a:t>
            </a:r>
            <a:r>
              <a:rPr lang="en-US" sz="2400" dirty="0"/>
              <a:t> </a:t>
            </a:r>
            <a:r>
              <a:rPr lang="en-US" sz="2400" dirty="0" err="1"/>
              <a:t>đảng</a:t>
            </a:r>
            <a:r>
              <a:rPr lang="en-US" sz="2400" dirty="0"/>
              <a:t> </a:t>
            </a:r>
            <a:r>
              <a:rPr lang="en-US" sz="2400" dirty="0" err="1"/>
              <a:t>trong</a:t>
            </a:r>
            <a:r>
              <a:rPr lang="en-US" sz="2400" dirty="0"/>
              <a:t> </a:t>
            </a:r>
            <a:r>
              <a:rPr lang="en-US" sz="2400" dirty="0" err="1"/>
              <a:t>công</a:t>
            </a:r>
            <a:r>
              <a:rPr lang="en-US" sz="2400" dirty="0"/>
              <a:t> </a:t>
            </a:r>
            <a:r>
              <a:rPr lang="en-US" sz="2400" dirty="0" err="1"/>
              <a:t>tác</a:t>
            </a:r>
            <a:r>
              <a:rPr lang="en-US" sz="2400" dirty="0"/>
              <a:t> </a:t>
            </a:r>
            <a:r>
              <a:rPr lang="en-US" sz="2400" dirty="0" err="1"/>
              <a:t>phổ</a:t>
            </a:r>
            <a:r>
              <a:rPr lang="en-US" sz="2400" dirty="0"/>
              <a:t> </a:t>
            </a:r>
            <a:r>
              <a:rPr lang="en-US" sz="2400" dirty="0" err="1"/>
              <a:t>biến</a:t>
            </a:r>
            <a:r>
              <a:rPr lang="en-US" sz="2400" dirty="0"/>
              <a:t>, </a:t>
            </a:r>
            <a:r>
              <a:rPr lang="en-US" sz="2400" dirty="0" err="1"/>
              <a:t>giáo</a:t>
            </a:r>
            <a:r>
              <a:rPr lang="en-US" sz="2400" dirty="0"/>
              <a:t> </a:t>
            </a:r>
            <a:r>
              <a:rPr lang="en-US" sz="2400" dirty="0" err="1"/>
              <a:t>dục</a:t>
            </a:r>
            <a:r>
              <a:rPr lang="en-US" sz="2400" dirty="0"/>
              <a:t> </a:t>
            </a:r>
            <a:r>
              <a:rPr lang="en-US" sz="2400" dirty="0" err="1"/>
              <a:t>pháp</a:t>
            </a:r>
            <a:r>
              <a:rPr lang="en-US" sz="2400" dirty="0"/>
              <a:t> </a:t>
            </a:r>
            <a:r>
              <a:rPr lang="en-US" sz="2400" dirty="0" err="1"/>
              <a:t>luật</a:t>
            </a:r>
            <a:r>
              <a:rPr lang="en-US" sz="2400" dirty="0"/>
              <a:t>, </a:t>
            </a:r>
            <a:r>
              <a:rPr lang="en-US" sz="2400" dirty="0" err="1"/>
              <a:t>nâng</a:t>
            </a:r>
            <a:r>
              <a:rPr lang="en-US" sz="2400" dirty="0"/>
              <a:t> </a:t>
            </a:r>
            <a:r>
              <a:rPr lang="en-US" sz="2400" dirty="0" err="1"/>
              <a:t>cao</a:t>
            </a:r>
            <a:r>
              <a:rPr lang="en-US" sz="2400" dirty="0"/>
              <a:t> ý </a:t>
            </a:r>
            <a:r>
              <a:rPr lang="en-US" sz="2400" dirty="0" err="1"/>
              <a:t>thức</a:t>
            </a:r>
            <a:r>
              <a:rPr lang="en-US" sz="2400" dirty="0"/>
              <a:t> </a:t>
            </a:r>
            <a:r>
              <a:rPr lang="en-US" sz="2400" dirty="0" err="1"/>
              <a:t>chấp</a:t>
            </a:r>
            <a:r>
              <a:rPr lang="en-US" sz="2400" dirty="0"/>
              <a:t> </a:t>
            </a:r>
            <a:r>
              <a:rPr lang="en-US" sz="2400" dirty="0" err="1"/>
              <a:t>hành</a:t>
            </a:r>
            <a:r>
              <a:rPr lang="en-US" sz="2400" dirty="0"/>
              <a:t> </a:t>
            </a:r>
            <a:r>
              <a:rPr lang="en-US" sz="2400" dirty="0" err="1"/>
              <a:t>pháp</a:t>
            </a:r>
            <a:r>
              <a:rPr lang="en-US" sz="2400" dirty="0"/>
              <a:t> </a:t>
            </a:r>
            <a:r>
              <a:rPr lang="en-US" sz="2400" dirty="0" err="1"/>
              <a:t>luật</a:t>
            </a:r>
            <a:r>
              <a:rPr lang="en-US" sz="2400" dirty="0"/>
              <a:t> </a:t>
            </a:r>
            <a:r>
              <a:rPr lang="en-US" sz="2400" dirty="0" err="1"/>
              <a:t>của</a:t>
            </a:r>
            <a:r>
              <a:rPr lang="en-US" sz="2400" dirty="0"/>
              <a:t> </a:t>
            </a:r>
            <a:r>
              <a:rPr lang="en-US" sz="2400" dirty="0" err="1"/>
              <a:t>đảng</a:t>
            </a:r>
            <a:r>
              <a:rPr lang="en-US" sz="2400" dirty="0"/>
              <a:t> </a:t>
            </a:r>
            <a:r>
              <a:rPr lang="en-US" sz="2400" dirty="0" err="1"/>
              <a:t>viên</a:t>
            </a:r>
            <a:r>
              <a:rPr lang="en-US" sz="2400" dirty="0"/>
              <a:t>, </a:t>
            </a:r>
            <a:r>
              <a:rPr lang="en-US" sz="2400" dirty="0" err="1"/>
              <a:t>cán</a:t>
            </a:r>
            <a:r>
              <a:rPr lang="en-US" sz="2400" dirty="0"/>
              <a:t> </a:t>
            </a:r>
            <a:r>
              <a:rPr lang="en-US" sz="2400" dirty="0" err="1"/>
              <a:t>bộ</a:t>
            </a:r>
            <a:r>
              <a:rPr lang="en-US" sz="2400" dirty="0"/>
              <a:t>, </a:t>
            </a:r>
            <a:r>
              <a:rPr lang="en-US" sz="2400" dirty="0" err="1"/>
              <a:t>công</a:t>
            </a:r>
            <a:r>
              <a:rPr lang="en-US" sz="2400" dirty="0"/>
              <a:t> </a:t>
            </a:r>
            <a:r>
              <a:rPr lang="en-US" sz="2400" dirty="0" err="1"/>
              <a:t>chức</a:t>
            </a:r>
            <a:r>
              <a:rPr lang="en-US" sz="2400" dirty="0"/>
              <a:t>, </a:t>
            </a:r>
            <a:r>
              <a:rPr lang="en-US" sz="2400" dirty="0" err="1"/>
              <a:t>viên</a:t>
            </a:r>
            <a:r>
              <a:rPr lang="en-US" sz="2400" dirty="0"/>
              <a:t> </a:t>
            </a:r>
            <a:r>
              <a:rPr lang="en-US" sz="2400" dirty="0" err="1"/>
              <a:t>chức</a:t>
            </a:r>
            <a:r>
              <a:rPr lang="en-US" sz="2400" dirty="0"/>
              <a:t> </a:t>
            </a:r>
            <a:r>
              <a:rPr lang="en-US" sz="2400" dirty="0" err="1"/>
              <a:t>và</a:t>
            </a:r>
            <a:r>
              <a:rPr lang="en-US" sz="2400" dirty="0"/>
              <a:t> </a:t>
            </a:r>
            <a:r>
              <a:rPr lang="en-US" sz="2400" dirty="0" err="1"/>
              <a:t>Nhân</a:t>
            </a:r>
            <a:r>
              <a:rPr lang="en-US" sz="2400" dirty="0"/>
              <a:t> </a:t>
            </a:r>
            <a:r>
              <a:rPr lang="en-US" sz="2400" dirty="0" err="1"/>
              <a:t>dân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387874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28725"/>
            <a:ext cx="9144000" cy="5629275"/>
          </a:xfr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446088" algn="just">
              <a:buNone/>
            </a:pPr>
            <a:r>
              <a:rPr lang="en-US" sz="2600" dirty="0" err="1"/>
              <a:t>Kiện</a:t>
            </a:r>
            <a:r>
              <a:rPr lang="en-US" sz="2600" dirty="0"/>
              <a:t> </a:t>
            </a:r>
            <a:r>
              <a:rPr lang="en-US" sz="2600" dirty="0" err="1"/>
              <a:t>toàn</a:t>
            </a:r>
            <a:r>
              <a:rPr lang="en-US" sz="2600" dirty="0"/>
              <a:t>, </a:t>
            </a:r>
            <a:r>
              <a:rPr lang="en-US" sz="2600" dirty="0" err="1"/>
              <a:t>nâng</a:t>
            </a:r>
            <a:r>
              <a:rPr lang="en-US" sz="2600" dirty="0"/>
              <a:t> </a:t>
            </a:r>
            <a:r>
              <a:rPr lang="en-US" sz="2600" dirty="0" err="1"/>
              <a:t>cao</a:t>
            </a:r>
            <a:r>
              <a:rPr lang="en-US" sz="2600" dirty="0"/>
              <a:t> </a:t>
            </a:r>
            <a:r>
              <a:rPr lang="en-US" sz="2600" dirty="0" err="1"/>
              <a:t>chất</a:t>
            </a:r>
            <a:r>
              <a:rPr lang="en-US" sz="2600" dirty="0"/>
              <a:t> </a:t>
            </a:r>
            <a:r>
              <a:rPr lang="en-US" sz="2600" dirty="0" err="1"/>
              <a:t>lượng</a:t>
            </a:r>
            <a:r>
              <a:rPr lang="en-US" sz="2600" dirty="0"/>
              <a:t> </a:t>
            </a:r>
            <a:r>
              <a:rPr lang="en-US" sz="2600" dirty="0" err="1"/>
              <a:t>hoạt</a:t>
            </a:r>
            <a:r>
              <a:rPr lang="en-US" sz="2600" dirty="0"/>
              <a:t> </a:t>
            </a:r>
            <a:r>
              <a:rPr lang="en-US" sz="2600" dirty="0" err="1"/>
              <a:t>động</a:t>
            </a:r>
            <a:r>
              <a:rPr lang="en-US" sz="2600" dirty="0"/>
              <a:t> </a:t>
            </a:r>
            <a:r>
              <a:rPr lang="en-US" sz="2600" dirty="0" err="1"/>
              <a:t>của</a:t>
            </a:r>
            <a:r>
              <a:rPr lang="en-US" sz="2600" dirty="0"/>
              <a:t> </a:t>
            </a:r>
            <a:r>
              <a:rPr lang="en-US" sz="2600" dirty="0" err="1"/>
              <a:t>Hội</a:t>
            </a:r>
            <a:r>
              <a:rPr lang="en-US" sz="2600" dirty="0"/>
              <a:t> </a:t>
            </a:r>
            <a:r>
              <a:rPr lang="en-US" sz="2600" dirty="0" err="1"/>
              <a:t>đồng</a:t>
            </a:r>
            <a:r>
              <a:rPr lang="en-US" sz="2600" dirty="0"/>
              <a:t> </a:t>
            </a:r>
            <a:r>
              <a:rPr lang="en-US" sz="2600" dirty="0" err="1"/>
              <a:t>Phối</a:t>
            </a:r>
            <a:r>
              <a:rPr lang="en-US" sz="2600" dirty="0"/>
              <a:t> </a:t>
            </a:r>
            <a:r>
              <a:rPr lang="en-US" sz="2600" dirty="0" err="1"/>
              <a:t>hợp</a:t>
            </a:r>
            <a:r>
              <a:rPr lang="en-US" sz="2600" dirty="0"/>
              <a:t> </a:t>
            </a:r>
            <a:r>
              <a:rPr lang="en-US" sz="2600" dirty="0" err="1"/>
              <a:t>phổ</a:t>
            </a:r>
            <a:r>
              <a:rPr lang="en-US" sz="2600" dirty="0"/>
              <a:t> </a:t>
            </a:r>
            <a:r>
              <a:rPr lang="en-US" sz="2600" dirty="0" err="1"/>
              <a:t>biến</a:t>
            </a:r>
            <a:r>
              <a:rPr lang="en-US" sz="2600" dirty="0"/>
              <a:t> </a:t>
            </a:r>
            <a:r>
              <a:rPr lang="en-US" sz="2600" dirty="0" err="1"/>
              <a:t>giáo</a:t>
            </a:r>
            <a:r>
              <a:rPr lang="en-US" sz="2600" dirty="0"/>
              <a:t> </a:t>
            </a:r>
            <a:r>
              <a:rPr lang="en-US" sz="2600" dirty="0" err="1"/>
              <a:t>dục</a:t>
            </a:r>
            <a:r>
              <a:rPr lang="en-US" sz="2600" dirty="0"/>
              <a:t> </a:t>
            </a:r>
            <a:r>
              <a:rPr lang="en-US" sz="2600" dirty="0" err="1"/>
              <a:t>pháp</a:t>
            </a:r>
            <a:r>
              <a:rPr lang="en-US" sz="2600" dirty="0"/>
              <a:t> </a:t>
            </a:r>
            <a:r>
              <a:rPr lang="en-US" sz="2600" dirty="0" err="1"/>
              <a:t>luật</a:t>
            </a:r>
            <a:r>
              <a:rPr lang="en-US" sz="2600" dirty="0"/>
              <a:t>; </a:t>
            </a:r>
            <a:r>
              <a:rPr lang="en-US" sz="2600" dirty="0" err="1"/>
              <a:t>xây</a:t>
            </a:r>
            <a:r>
              <a:rPr lang="en-US" sz="2600" dirty="0"/>
              <a:t> </a:t>
            </a:r>
            <a:r>
              <a:rPr lang="en-US" sz="2600" dirty="0" err="1"/>
              <a:t>dựng</a:t>
            </a:r>
            <a:r>
              <a:rPr lang="en-US" sz="2600" dirty="0"/>
              <a:t> </a:t>
            </a:r>
            <a:r>
              <a:rPr lang="en-US" sz="2600" dirty="0" err="1"/>
              <a:t>đội</a:t>
            </a:r>
            <a:r>
              <a:rPr lang="en-US" sz="2600" dirty="0"/>
              <a:t> </a:t>
            </a:r>
            <a:r>
              <a:rPr lang="en-US" sz="2600" dirty="0" err="1"/>
              <a:t>ngũ</a:t>
            </a:r>
            <a:r>
              <a:rPr lang="en-US" sz="2600" dirty="0"/>
              <a:t> </a:t>
            </a:r>
            <a:r>
              <a:rPr lang="en-US" sz="2600" dirty="0" err="1"/>
              <a:t>làm</a:t>
            </a:r>
            <a:r>
              <a:rPr lang="en-US" sz="2600" dirty="0"/>
              <a:t> </a:t>
            </a:r>
            <a:r>
              <a:rPr lang="en-US" sz="2600" dirty="0" err="1"/>
              <a:t>công</a:t>
            </a:r>
            <a:r>
              <a:rPr lang="en-US" sz="2600" dirty="0"/>
              <a:t> </a:t>
            </a:r>
            <a:r>
              <a:rPr lang="en-US" sz="2600" dirty="0" err="1"/>
              <a:t>tác</a:t>
            </a:r>
            <a:r>
              <a:rPr lang="en-US" sz="2600" dirty="0"/>
              <a:t> </a:t>
            </a:r>
            <a:r>
              <a:rPr lang="en-US" sz="2600" dirty="0" err="1"/>
              <a:t>tuyên</a:t>
            </a:r>
            <a:r>
              <a:rPr lang="en-US" sz="2600" dirty="0"/>
              <a:t> </a:t>
            </a:r>
            <a:r>
              <a:rPr lang="en-US" sz="2600" dirty="0" err="1"/>
              <a:t>truyền</a:t>
            </a:r>
            <a:r>
              <a:rPr lang="en-US" sz="2600" dirty="0"/>
              <a:t>, </a:t>
            </a:r>
            <a:r>
              <a:rPr lang="en-US" sz="2600" dirty="0" err="1"/>
              <a:t>phổ</a:t>
            </a:r>
            <a:r>
              <a:rPr lang="en-US" sz="2600" dirty="0"/>
              <a:t> </a:t>
            </a:r>
            <a:r>
              <a:rPr lang="en-US" sz="2600" dirty="0" err="1"/>
              <a:t>biến</a:t>
            </a:r>
            <a:r>
              <a:rPr lang="en-US" sz="2600" dirty="0"/>
              <a:t>, </a:t>
            </a:r>
            <a:r>
              <a:rPr lang="en-US" sz="2600" dirty="0" err="1"/>
              <a:t>giáo</a:t>
            </a:r>
            <a:r>
              <a:rPr lang="en-US" sz="2600" dirty="0"/>
              <a:t> </a:t>
            </a:r>
            <a:r>
              <a:rPr lang="en-US" sz="2600" dirty="0" err="1"/>
              <a:t>dục</a:t>
            </a:r>
            <a:r>
              <a:rPr lang="en-US" sz="2600" dirty="0"/>
              <a:t> </a:t>
            </a:r>
            <a:r>
              <a:rPr lang="en-US" sz="2600" dirty="0" err="1"/>
              <a:t>pháp</a:t>
            </a:r>
            <a:r>
              <a:rPr lang="en-US" sz="2600" dirty="0"/>
              <a:t> </a:t>
            </a:r>
            <a:r>
              <a:rPr lang="en-US" sz="2600" dirty="0" err="1"/>
              <a:t>luật</a:t>
            </a:r>
            <a:r>
              <a:rPr lang="en-US" sz="2600" dirty="0"/>
              <a:t> </a:t>
            </a:r>
            <a:r>
              <a:rPr lang="en-US" sz="2600" dirty="0" err="1"/>
              <a:t>có</a:t>
            </a:r>
            <a:r>
              <a:rPr lang="en-US" sz="2600" dirty="0"/>
              <a:t> </a:t>
            </a:r>
            <a:r>
              <a:rPr lang="en-US" sz="2600" dirty="0" err="1"/>
              <a:t>phẩm</a:t>
            </a:r>
            <a:r>
              <a:rPr lang="en-US" sz="2600" dirty="0"/>
              <a:t> </a:t>
            </a:r>
            <a:r>
              <a:rPr lang="en-US" sz="2600" dirty="0" err="1"/>
              <a:t>chất</a:t>
            </a:r>
            <a:r>
              <a:rPr lang="en-US" sz="2600" dirty="0"/>
              <a:t> </a:t>
            </a:r>
            <a:r>
              <a:rPr lang="en-US" sz="2600" dirty="0" err="1"/>
              <a:t>đạo</a:t>
            </a:r>
            <a:r>
              <a:rPr lang="en-US" sz="2600" dirty="0"/>
              <a:t> </a:t>
            </a:r>
            <a:r>
              <a:rPr lang="en-US" sz="2600" dirty="0" err="1"/>
              <a:t>đức</a:t>
            </a:r>
            <a:r>
              <a:rPr lang="en-US" sz="2600" dirty="0"/>
              <a:t>, </a:t>
            </a:r>
            <a:r>
              <a:rPr lang="en-US" sz="2600" dirty="0" err="1"/>
              <a:t>trình</a:t>
            </a:r>
            <a:r>
              <a:rPr lang="en-US" sz="2600" dirty="0"/>
              <a:t> </a:t>
            </a:r>
            <a:r>
              <a:rPr lang="en-US" sz="2600" dirty="0" err="1"/>
              <a:t>độ</a:t>
            </a:r>
            <a:r>
              <a:rPr lang="en-US" sz="2600" dirty="0"/>
              <a:t>, </a:t>
            </a:r>
            <a:r>
              <a:rPr lang="en-US" sz="2600" dirty="0" err="1"/>
              <a:t>năng</a:t>
            </a:r>
            <a:r>
              <a:rPr lang="en-US" sz="2600" dirty="0"/>
              <a:t> </a:t>
            </a:r>
            <a:r>
              <a:rPr lang="en-US" sz="2600" dirty="0" err="1"/>
              <a:t>lực</a:t>
            </a:r>
            <a:r>
              <a:rPr lang="en-US" sz="2600" dirty="0"/>
              <a:t>, </a:t>
            </a:r>
            <a:r>
              <a:rPr lang="en-US" sz="2600" dirty="0" err="1"/>
              <a:t>tâm</a:t>
            </a:r>
            <a:r>
              <a:rPr lang="en-US" sz="2600" dirty="0"/>
              <a:t> </a:t>
            </a:r>
            <a:r>
              <a:rPr lang="en-US" sz="2600" dirty="0" err="1"/>
              <a:t>huyết</a:t>
            </a:r>
            <a:r>
              <a:rPr lang="en-US" sz="2600" dirty="0"/>
              <a:t> </a:t>
            </a:r>
            <a:r>
              <a:rPr lang="en-US" sz="2600" dirty="0" err="1"/>
              <a:t>và</a:t>
            </a:r>
            <a:r>
              <a:rPr lang="en-US" sz="2600" dirty="0"/>
              <a:t> </a:t>
            </a:r>
            <a:r>
              <a:rPr lang="en-US" sz="2600" dirty="0" err="1"/>
              <a:t>kỹ</a:t>
            </a:r>
            <a:r>
              <a:rPr lang="en-US" sz="2600" dirty="0"/>
              <a:t> </a:t>
            </a:r>
            <a:r>
              <a:rPr lang="en-US" sz="2600" dirty="0" err="1"/>
              <a:t>năng</a:t>
            </a:r>
            <a:r>
              <a:rPr lang="en-US" sz="2600" dirty="0"/>
              <a:t> </a:t>
            </a:r>
            <a:r>
              <a:rPr lang="en-US" sz="2600" dirty="0" err="1"/>
              <a:t>tuyên</a:t>
            </a:r>
            <a:r>
              <a:rPr lang="en-US" sz="2600" dirty="0"/>
              <a:t> </a:t>
            </a:r>
            <a:r>
              <a:rPr lang="en-US" sz="2600" dirty="0" err="1"/>
              <a:t>truyền</a:t>
            </a:r>
            <a:r>
              <a:rPr lang="en-US" sz="2600" dirty="0"/>
              <a:t>.</a:t>
            </a:r>
          </a:p>
          <a:p>
            <a:pPr marL="0" indent="446088" algn="just">
              <a:buNone/>
            </a:pPr>
            <a:r>
              <a:rPr lang="en-US" sz="2600" dirty="0" err="1"/>
              <a:t>Nâng</a:t>
            </a:r>
            <a:r>
              <a:rPr lang="en-US" sz="2600" dirty="0"/>
              <a:t> </a:t>
            </a:r>
            <a:r>
              <a:rPr lang="en-US" sz="2600" dirty="0" err="1"/>
              <a:t>cao</a:t>
            </a:r>
            <a:r>
              <a:rPr lang="en-US" sz="2600" dirty="0"/>
              <a:t> </a:t>
            </a:r>
            <a:r>
              <a:rPr lang="en-US" sz="2600" dirty="0" err="1"/>
              <a:t>hiệu</a:t>
            </a:r>
            <a:r>
              <a:rPr lang="en-US" sz="2600" dirty="0"/>
              <a:t> </a:t>
            </a:r>
            <a:r>
              <a:rPr lang="en-US" sz="2600" dirty="0" err="1"/>
              <a:t>quả</a:t>
            </a:r>
            <a:r>
              <a:rPr lang="en-US" sz="2600" dirty="0"/>
              <a:t> </a:t>
            </a:r>
            <a:r>
              <a:rPr lang="en-US" sz="2600" dirty="0" err="1"/>
              <a:t>công</a:t>
            </a:r>
            <a:r>
              <a:rPr lang="en-US" sz="2600" dirty="0"/>
              <a:t> </a:t>
            </a:r>
            <a:r>
              <a:rPr lang="en-US" sz="2600" dirty="0" err="1"/>
              <a:t>tác</a:t>
            </a:r>
            <a:r>
              <a:rPr lang="en-US" sz="2600" dirty="0"/>
              <a:t> </a:t>
            </a:r>
            <a:r>
              <a:rPr lang="en-US" sz="2600" dirty="0" err="1"/>
              <a:t>phổ</a:t>
            </a:r>
            <a:r>
              <a:rPr lang="en-US" sz="2600" dirty="0"/>
              <a:t> </a:t>
            </a:r>
            <a:r>
              <a:rPr lang="en-US" sz="2600" dirty="0" err="1"/>
              <a:t>biến</a:t>
            </a:r>
            <a:r>
              <a:rPr lang="en-US" sz="2600" dirty="0"/>
              <a:t>, </a:t>
            </a:r>
            <a:r>
              <a:rPr lang="en-US" sz="2600" dirty="0" err="1"/>
              <a:t>giáo</a:t>
            </a:r>
            <a:r>
              <a:rPr lang="en-US" sz="2600" dirty="0"/>
              <a:t> </a:t>
            </a:r>
            <a:r>
              <a:rPr lang="en-US" sz="2600" dirty="0" err="1"/>
              <a:t>dục</a:t>
            </a:r>
            <a:r>
              <a:rPr lang="en-US" sz="2600" dirty="0"/>
              <a:t> </a:t>
            </a:r>
            <a:r>
              <a:rPr lang="en-US" sz="2600" dirty="0" err="1"/>
              <a:t>pháp</a:t>
            </a:r>
            <a:r>
              <a:rPr lang="en-US" sz="2600" dirty="0"/>
              <a:t> </a:t>
            </a:r>
            <a:r>
              <a:rPr lang="en-US" sz="2600" dirty="0" err="1"/>
              <a:t>luật</a:t>
            </a:r>
            <a:r>
              <a:rPr lang="en-US" sz="2600" dirty="0"/>
              <a:t> </a:t>
            </a:r>
            <a:r>
              <a:rPr lang="en-US" sz="2600" dirty="0" err="1"/>
              <a:t>bằng</a:t>
            </a:r>
            <a:r>
              <a:rPr lang="en-US" sz="2600" dirty="0"/>
              <a:t> </a:t>
            </a:r>
            <a:r>
              <a:rPr lang="en-US" sz="2600" dirty="0" err="1"/>
              <a:t>nhiều</a:t>
            </a:r>
            <a:r>
              <a:rPr lang="en-US" sz="2600" dirty="0"/>
              <a:t> </a:t>
            </a:r>
            <a:r>
              <a:rPr lang="en-US" sz="2600" dirty="0" err="1"/>
              <a:t>hình</a:t>
            </a:r>
            <a:r>
              <a:rPr lang="en-US" sz="2600" dirty="0"/>
              <a:t> </a:t>
            </a:r>
            <a:r>
              <a:rPr lang="en-US" sz="2600" dirty="0" err="1"/>
              <a:t>thức</a:t>
            </a:r>
            <a:r>
              <a:rPr lang="en-US" sz="2600" dirty="0"/>
              <a:t>, </a:t>
            </a:r>
            <a:r>
              <a:rPr lang="en-US" sz="2600" dirty="0" err="1"/>
              <a:t>biện</a:t>
            </a:r>
            <a:r>
              <a:rPr lang="en-US" sz="2600" dirty="0"/>
              <a:t> </a:t>
            </a:r>
            <a:r>
              <a:rPr lang="en-US" sz="2600" dirty="0" err="1"/>
              <a:t>pháp</a:t>
            </a:r>
            <a:r>
              <a:rPr lang="en-US" sz="2600" dirty="0"/>
              <a:t>, </a:t>
            </a:r>
            <a:r>
              <a:rPr lang="en-US" sz="2600" dirty="0" err="1"/>
              <a:t>nội</a:t>
            </a:r>
            <a:r>
              <a:rPr lang="en-US" sz="2600" dirty="0"/>
              <a:t> dung </a:t>
            </a:r>
            <a:r>
              <a:rPr lang="en-US" sz="2600" dirty="0" err="1"/>
              <a:t>phù</a:t>
            </a:r>
            <a:r>
              <a:rPr lang="en-US" sz="2600" dirty="0"/>
              <a:t> </a:t>
            </a:r>
            <a:r>
              <a:rPr lang="en-US" sz="2600" dirty="0" err="1"/>
              <a:t>hợp</a:t>
            </a:r>
            <a:r>
              <a:rPr lang="en-US" sz="2600" dirty="0"/>
              <a:t> </a:t>
            </a:r>
            <a:r>
              <a:rPr lang="en-US" sz="2600" dirty="0" err="1"/>
              <a:t>với</a:t>
            </a:r>
            <a:r>
              <a:rPr lang="en-US" sz="2600" dirty="0"/>
              <a:t> </a:t>
            </a:r>
            <a:r>
              <a:rPr lang="en-US" sz="2600" dirty="0" err="1"/>
              <a:t>đối</a:t>
            </a:r>
            <a:r>
              <a:rPr lang="en-US" sz="2600" dirty="0"/>
              <a:t> </a:t>
            </a:r>
            <a:r>
              <a:rPr lang="en-US" sz="2600" dirty="0" err="1"/>
              <a:t>tượng</a:t>
            </a:r>
            <a:r>
              <a:rPr lang="en-US" sz="2600" dirty="0"/>
              <a:t>, </a:t>
            </a:r>
            <a:r>
              <a:rPr lang="en-US" sz="2600" dirty="0" err="1"/>
              <a:t>địa</a:t>
            </a:r>
            <a:r>
              <a:rPr lang="en-US" sz="2600" dirty="0"/>
              <a:t> </a:t>
            </a:r>
            <a:r>
              <a:rPr lang="en-US" sz="2600" dirty="0" err="1"/>
              <a:t>bàn</a:t>
            </a:r>
            <a:r>
              <a:rPr lang="en-US" sz="2600" dirty="0"/>
              <a:t> </a:t>
            </a:r>
            <a:r>
              <a:rPr lang="en-US" sz="2600" dirty="0" err="1"/>
              <a:t>và</a:t>
            </a:r>
            <a:r>
              <a:rPr lang="en-US" sz="2600" dirty="0"/>
              <a:t> </a:t>
            </a:r>
            <a:r>
              <a:rPr lang="en-US" sz="2600" dirty="0" err="1"/>
              <a:t>yêu</a:t>
            </a:r>
            <a:r>
              <a:rPr lang="en-US" sz="2600" dirty="0"/>
              <a:t> </a:t>
            </a:r>
            <a:r>
              <a:rPr lang="en-US" sz="2600" dirty="0" err="1"/>
              <a:t>cầu</a:t>
            </a:r>
            <a:r>
              <a:rPr lang="en-US" sz="2600" dirty="0"/>
              <a:t> </a:t>
            </a:r>
            <a:r>
              <a:rPr lang="en-US" sz="2600" dirty="0" err="1"/>
              <a:t>phát</a:t>
            </a:r>
            <a:r>
              <a:rPr lang="en-US" sz="2600" dirty="0"/>
              <a:t> </a:t>
            </a:r>
            <a:r>
              <a:rPr lang="en-US" sz="2600" dirty="0" err="1"/>
              <a:t>triển</a:t>
            </a:r>
            <a:r>
              <a:rPr lang="en-US" sz="2600" dirty="0"/>
              <a:t> </a:t>
            </a:r>
            <a:r>
              <a:rPr lang="en-US" sz="2600" dirty="0" err="1"/>
              <a:t>của</a:t>
            </a:r>
            <a:r>
              <a:rPr lang="en-US" sz="2600" dirty="0"/>
              <a:t> </a:t>
            </a:r>
            <a:r>
              <a:rPr lang="en-US" sz="2600" dirty="0" err="1"/>
              <a:t>địa</a:t>
            </a:r>
            <a:r>
              <a:rPr lang="en-US" sz="2600" dirty="0"/>
              <a:t> </a:t>
            </a:r>
            <a:r>
              <a:rPr lang="en-US" sz="2600" dirty="0" err="1"/>
              <a:t>phương</a:t>
            </a:r>
            <a:r>
              <a:rPr lang="en-US" sz="2600" dirty="0"/>
              <a:t>; </a:t>
            </a:r>
            <a:r>
              <a:rPr lang="en-US" sz="2600" dirty="0" err="1"/>
              <a:t>từng</a:t>
            </a:r>
            <a:r>
              <a:rPr lang="en-US" sz="2600" dirty="0"/>
              <a:t> </a:t>
            </a:r>
            <a:r>
              <a:rPr lang="en-US" sz="2600" dirty="0" err="1"/>
              <a:t>bước</a:t>
            </a:r>
            <a:r>
              <a:rPr lang="en-US" sz="2600" dirty="0"/>
              <a:t> </a:t>
            </a:r>
            <a:r>
              <a:rPr lang="en-US" sz="2600" dirty="0" err="1"/>
              <a:t>chuyển</a:t>
            </a:r>
            <a:r>
              <a:rPr lang="en-US" sz="2600" dirty="0"/>
              <a:t> </a:t>
            </a:r>
            <a:r>
              <a:rPr lang="en-US" sz="2600" dirty="0" err="1"/>
              <a:t>dần</a:t>
            </a:r>
            <a:r>
              <a:rPr lang="en-US" sz="2600" dirty="0"/>
              <a:t> </a:t>
            </a:r>
            <a:r>
              <a:rPr lang="en-US" sz="2600" dirty="0" err="1"/>
              <a:t>cách</a:t>
            </a:r>
            <a:r>
              <a:rPr lang="en-US" sz="2600" dirty="0"/>
              <a:t> </a:t>
            </a:r>
            <a:r>
              <a:rPr lang="en-US" sz="2600" dirty="0" err="1"/>
              <a:t>thức</a:t>
            </a:r>
            <a:r>
              <a:rPr lang="en-US" sz="2600" dirty="0"/>
              <a:t> </a:t>
            </a:r>
            <a:r>
              <a:rPr lang="en-US" sz="2600" dirty="0" err="1"/>
              <a:t>phổ</a:t>
            </a:r>
            <a:r>
              <a:rPr lang="en-US" sz="2600" dirty="0"/>
              <a:t> </a:t>
            </a:r>
            <a:r>
              <a:rPr lang="en-US" sz="2600" dirty="0" err="1"/>
              <a:t>biến</a:t>
            </a:r>
            <a:r>
              <a:rPr lang="en-US" sz="2600" dirty="0"/>
              <a:t>, </a:t>
            </a:r>
            <a:r>
              <a:rPr lang="en-US" sz="2600" dirty="0" err="1"/>
              <a:t>giáo</a:t>
            </a:r>
            <a:r>
              <a:rPr lang="en-US" sz="2600" dirty="0"/>
              <a:t> </a:t>
            </a:r>
            <a:r>
              <a:rPr lang="en-US" sz="2600" dirty="0" err="1"/>
              <a:t>dục</a:t>
            </a:r>
            <a:r>
              <a:rPr lang="en-US" sz="2600" dirty="0"/>
              <a:t> </a:t>
            </a:r>
            <a:r>
              <a:rPr lang="en-US" sz="2600" dirty="0" err="1"/>
              <a:t>pháp</a:t>
            </a:r>
            <a:r>
              <a:rPr lang="en-US" sz="2600" dirty="0"/>
              <a:t> </a:t>
            </a:r>
            <a:r>
              <a:rPr lang="en-US" sz="2600" dirty="0" err="1"/>
              <a:t>luật</a:t>
            </a:r>
            <a:r>
              <a:rPr lang="en-US" sz="2600" dirty="0"/>
              <a:t> </a:t>
            </a:r>
            <a:r>
              <a:rPr lang="en-US" sz="2600" dirty="0" err="1"/>
              <a:t>từ</a:t>
            </a:r>
            <a:r>
              <a:rPr lang="en-US" sz="2600" dirty="0"/>
              <a:t> </a:t>
            </a:r>
            <a:r>
              <a:rPr lang="en-US" sz="2600" dirty="0" err="1"/>
              <a:t>mô</a:t>
            </a:r>
            <a:r>
              <a:rPr lang="en-US" sz="2600" dirty="0"/>
              <a:t> </a:t>
            </a:r>
            <a:r>
              <a:rPr lang="en-US" sz="2600" dirty="0" err="1"/>
              <a:t>hình</a:t>
            </a:r>
            <a:r>
              <a:rPr lang="en-US" sz="2600" dirty="0"/>
              <a:t> </a:t>
            </a:r>
            <a:r>
              <a:rPr lang="en-US" sz="2600" dirty="0" err="1"/>
              <a:t>Nhà</a:t>
            </a:r>
            <a:r>
              <a:rPr lang="en-US" sz="2600" dirty="0"/>
              <a:t> </a:t>
            </a:r>
            <a:r>
              <a:rPr lang="en-US" sz="2600" dirty="0" err="1"/>
              <a:t>nước</a:t>
            </a:r>
            <a:r>
              <a:rPr lang="en-US" sz="2600" dirty="0"/>
              <a:t> </a:t>
            </a:r>
            <a:r>
              <a:rPr lang="en-US" sz="2600" dirty="0" err="1"/>
              <a:t>chịu</a:t>
            </a:r>
            <a:r>
              <a:rPr lang="en-US" sz="2600" dirty="0"/>
              <a:t> </a:t>
            </a:r>
            <a:r>
              <a:rPr lang="en-US" sz="2600" dirty="0" err="1"/>
              <a:t>trách</a:t>
            </a:r>
            <a:r>
              <a:rPr lang="en-US" sz="2600" dirty="0"/>
              <a:t> </a:t>
            </a:r>
            <a:r>
              <a:rPr lang="en-US" sz="2600" dirty="0" err="1"/>
              <a:t>nhiệm</a:t>
            </a:r>
            <a:r>
              <a:rPr lang="en-US" sz="2600" dirty="0"/>
              <a:t> </a:t>
            </a:r>
            <a:r>
              <a:rPr lang="en-US" sz="2600" dirty="0" err="1"/>
              <a:t>chính</a:t>
            </a:r>
            <a:r>
              <a:rPr lang="en-US" sz="2600" dirty="0"/>
              <a:t> </a:t>
            </a:r>
            <a:r>
              <a:rPr lang="en-US" sz="2600" dirty="0" err="1"/>
              <a:t>trong</a:t>
            </a:r>
            <a:r>
              <a:rPr lang="en-US" sz="2600" dirty="0"/>
              <a:t> </a:t>
            </a:r>
            <a:r>
              <a:rPr lang="en-US" sz="2600" dirty="0" err="1"/>
              <a:t>việc</a:t>
            </a:r>
            <a:r>
              <a:rPr lang="en-US" sz="2600" dirty="0"/>
              <a:t> </a:t>
            </a:r>
            <a:r>
              <a:rPr lang="en-US" sz="2600" dirty="0" err="1"/>
              <a:t>đưa</a:t>
            </a:r>
            <a:r>
              <a:rPr lang="en-US" sz="2600" dirty="0"/>
              <a:t> </a:t>
            </a:r>
            <a:r>
              <a:rPr lang="en-US" sz="2600" dirty="0" err="1"/>
              <a:t>pháp</a:t>
            </a:r>
            <a:r>
              <a:rPr lang="en-US" sz="2600" dirty="0"/>
              <a:t> </a:t>
            </a:r>
            <a:r>
              <a:rPr lang="en-US" sz="2600" dirty="0" err="1"/>
              <a:t>luật</a:t>
            </a:r>
            <a:r>
              <a:rPr lang="en-US" sz="2600" dirty="0"/>
              <a:t> </a:t>
            </a:r>
            <a:r>
              <a:rPr lang="en-US" sz="2600" dirty="0" err="1"/>
              <a:t>đến</a:t>
            </a:r>
            <a:r>
              <a:rPr lang="en-US" sz="2600" dirty="0"/>
              <a:t> </a:t>
            </a:r>
            <a:r>
              <a:rPr lang="en-US" sz="2600" dirty="0" err="1"/>
              <a:t>với</a:t>
            </a:r>
            <a:r>
              <a:rPr lang="en-US" sz="2600" dirty="0"/>
              <a:t> </a:t>
            </a:r>
            <a:r>
              <a:rPr lang="en-US" sz="2600" dirty="0" err="1"/>
              <a:t>người</a:t>
            </a:r>
            <a:r>
              <a:rPr lang="en-US" sz="2600" dirty="0"/>
              <a:t> </a:t>
            </a:r>
            <a:r>
              <a:rPr lang="en-US" sz="2600" dirty="0" err="1"/>
              <a:t>dân</a:t>
            </a:r>
            <a:r>
              <a:rPr lang="en-US" sz="2600" dirty="0"/>
              <a:t> sang </a:t>
            </a:r>
            <a:r>
              <a:rPr lang="en-US" sz="2600" dirty="0" err="1"/>
              <a:t>mô</a:t>
            </a:r>
            <a:r>
              <a:rPr lang="en-US" sz="2600" dirty="0"/>
              <a:t> </a:t>
            </a:r>
            <a:r>
              <a:rPr lang="en-US" sz="2600" dirty="0" err="1"/>
              <a:t>hình</a:t>
            </a:r>
            <a:r>
              <a:rPr lang="en-US" sz="2600" dirty="0"/>
              <a:t> </a:t>
            </a:r>
            <a:r>
              <a:rPr lang="en-US" sz="2600" dirty="0" err="1"/>
              <a:t>người</a:t>
            </a:r>
            <a:r>
              <a:rPr lang="en-US" sz="2600" dirty="0"/>
              <a:t> </a:t>
            </a:r>
            <a:r>
              <a:rPr lang="en-US" sz="2600" dirty="0" err="1"/>
              <a:t>dân</a:t>
            </a:r>
            <a:r>
              <a:rPr lang="en-US" sz="2600" dirty="0"/>
              <a:t> </a:t>
            </a:r>
            <a:r>
              <a:rPr lang="en-US" sz="2600" dirty="0" err="1"/>
              <a:t>tự</a:t>
            </a:r>
            <a:r>
              <a:rPr lang="en-US" sz="2600" dirty="0"/>
              <a:t> </a:t>
            </a:r>
            <a:r>
              <a:rPr lang="en-US" sz="2600" dirty="0" err="1"/>
              <a:t>tìm</a:t>
            </a:r>
            <a:r>
              <a:rPr lang="en-US" sz="2600" dirty="0"/>
              <a:t> </a:t>
            </a:r>
            <a:r>
              <a:rPr lang="en-US" sz="2600" dirty="0" err="1"/>
              <a:t>hiểu</a:t>
            </a:r>
            <a:r>
              <a:rPr lang="en-US" sz="2600" dirty="0"/>
              <a:t> </a:t>
            </a:r>
            <a:r>
              <a:rPr lang="en-US" sz="2600" dirty="0" err="1"/>
              <a:t>pháp</a:t>
            </a:r>
            <a:r>
              <a:rPr lang="en-US" sz="2600" dirty="0"/>
              <a:t> </a:t>
            </a:r>
            <a:r>
              <a:rPr lang="en-US" sz="2600" dirty="0" err="1"/>
              <a:t>luật</a:t>
            </a:r>
            <a:r>
              <a:rPr lang="en-US" sz="2600" dirty="0"/>
              <a:t> </a:t>
            </a:r>
            <a:r>
              <a:rPr lang="en-US" sz="2600" dirty="0" err="1"/>
              <a:t>là</a:t>
            </a:r>
            <a:r>
              <a:rPr lang="en-US" sz="2600" dirty="0"/>
              <a:t> </a:t>
            </a:r>
            <a:r>
              <a:rPr lang="en-US" sz="2600" dirty="0" err="1"/>
              <a:t>chính</a:t>
            </a:r>
            <a:r>
              <a:rPr lang="en-US" sz="2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629033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28725"/>
            <a:ext cx="9144000" cy="5629275"/>
          </a:xfr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446088" algn="just">
              <a:buNone/>
            </a:pPr>
            <a:r>
              <a:rPr lang="en-US" sz="2600" dirty="0">
                <a:solidFill>
                  <a:srgbClr val="FF0000"/>
                </a:solidFill>
              </a:rPr>
              <a:t>2. </a:t>
            </a:r>
            <a:r>
              <a:rPr lang="en-US" sz="2600" dirty="0" err="1">
                <a:solidFill>
                  <a:srgbClr val="FF0000"/>
                </a:solidFill>
              </a:rPr>
              <a:t>Bảo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đảm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quyền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làm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chủ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của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Nhân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dân</a:t>
            </a:r>
            <a:r>
              <a:rPr lang="en-US" sz="2600" dirty="0">
                <a:solidFill>
                  <a:srgbClr val="FF0000"/>
                </a:solidFill>
              </a:rPr>
              <a:t>, </a:t>
            </a:r>
            <a:r>
              <a:rPr lang="en-US" sz="2600" dirty="0" err="1">
                <a:solidFill>
                  <a:srgbClr val="FF0000"/>
                </a:solidFill>
              </a:rPr>
              <a:t>thượng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tôn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Hiến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pháp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và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pháp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luật</a:t>
            </a:r>
            <a:r>
              <a:rPr lang="en-US" sz="2600" dirty="0">
                <a:solidFill>
                  <a:srgbClr val="FF0000"/>
                </a:solidFill>
              </a:rPr>
              <a:t>; </a:t>
            </a:r>
            <a:r>
              <a:rPr lang="en-US" sz="2600" dirty="0" err="1">
                <a:solidFill>
                  <a:srgbClr val="FF0000"/>
                </a:solidFill>
              </a:rPr>
              <a:t>tôn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trọng</a:t>
            </a:r>
            <a:r>
              <a:rPr lang="en-US" sz="2600" dirty="0">
                <a:solidFill>
                  <a:srgbClr val="FF0000"/>
                </a:solidFill>
              </a:rPr>
              <a:t>, </a:t>
            </a:r>
            <a:r>
              <a:rPr lang="en-US" sz="2600" dirty="0" err="1">
                <a:solidFill>
                  <a:srgbClr val="FF0000"/>
                </a:solidFill>
              </a:rPr>
              <a:t>bảo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đảm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và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bảo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vệ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quyền</a:t>
            </a:r>
            <a:r>
              <a:rPr lang="en-US" sz="2600" dirty="0">
                <a:solidFill>
                  <a:srgbClr val="FF0000"/>
                </a:solidFill>
              </a:rPr>
              <a:t> con </a:t>
            </a:r>
            <a:r>
              <a:rPr lang="en-US" sz="2600" dirty="0" err="1">
                <a:solidFill>
                  <a:srgbClr val="FF0000"/>
                </a:solidFill>
              </a:rPr>
              <a:t>người</a:t>
            </a:r>
            <a:r>
              <a:rPr lang="en-US" sz="2600" dirty="0">
                <a:solidFill>
                  <a:srgbClr val="FF0000"/>
                </a:solidFill>
              </a:rPr>
              <a:t>, </a:t>
            </a:r>
            <a:r>
              <a:rPr lang="en-US" sz="2600" dirty="0" err="1">
                <a:solidFill>
                  <a:srgbClr val="FF0000"/>
                </a:solidFill>
              </a:rPr>
              <a:t>quyền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công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dân</a:t>
            </a:r>
            <a:endParaRPr lang="en-US" sz="2600" dirty="0">
              <a:solidFill>
                <a:srgbClr val="FF0000"/>
              </a:solidFill>
            </a:endParaRPr>
          </a:p>
          <a:p>
            <a:pPr marL="0" indent="446088" algn="just">
              <a:buNone/>
            </a:pPr>
            <a:r>
              <a:rPr lang="en-US" sz="2600" dirty="0" err="1"/>
              <a:t>Thực</a:t>
            </a:r>
            <a:r>
              <a:rPr lang="en-US" sz="2600" dirty="0"/>
              <a:t> </a:t>
            </a:r>
            <a:r>
              <a:rPr lang="en-US" sz="2600" dirty="0" err="1"/>
              <a:t>hiện</a:t>
            </a:r>
            <a:r>
              <a:rPr lang="en-US" sz="2600" dirty="0"/>
              <a:t> </a:t>
            </a:r>
            <a:r>
              <a:rPr lang="en-US" sz="2600" dirty="0" err="1"/>
              <a:t>đúng</a:t>
            </a:r>
            <a:r>
              <a:rPr lang="en-US" sz="2600" dirty="0"/>
              <a:t> </a:t>
            </a:r>
            <a:r>
              <a:rPr lang="en-US" sz="2600" dirty="0" err="1"/>
              <a:t>và</a:t>
            </a:r>
            <a:r>
              <a:rPr lang="en-US" sz="2600" dirty="0"/>
              <a:t> </a:t>
            </a:r>
            <a:r>
              <a:rPr lang="en-US" sz="2600" dirty="0" err="1"/>
              <a:t>hiệu</a:t>
            </a:r>
            <a:r>
              <a:rPr lang="en-US" sz="2600" dirty="0"/>
              <a:t> </a:t>
            </a:r>
            <a:r>
              <a:rPr lang="en-US" sz="2600" dirty="0" err="1"/>
              <a:t>quả</a:t>
            </a:r>
            <a:r>
              <a:rPr lang="en-US" sz="2600" dirty="0"/>
              <a:t> </a:t>
            </a:r>
            <a:r>
              <a:rPr lang="en-US" sz="2600" dirty="0" err="1"/>
              <a:t>cơ</a:t>
            </a:r>
            <a:r>
              <a:rPr lang="en-US" sz="2600" dirty="0"/>
              <a:t> </a:t>
            </a:r>
            <a:r>
              <a:rPr lang="en-US" sz="2600" dirty="0" err="1"/>
              <a:t>chế</a:t>
            </a:r>
            <a:r>
              <a:rPr lang="en-US" sz="2600" dirty="0"/>
              <a:t> </a:t>
            </a:r>
            <a:r>
              <a:rPr lang="en-US" sz="2600" dirty="0" err="1"/>
              <a:t>Nhân</a:t>
            </a:r>
            <a:r>
              <a:rPr lang="en-US" sz="2600" dirty="0"/>
              <a:t> </a:t>
            </a:r>
            <a:r>
              <a:rPr lang="en-US" sz="2600" dirty="0" err="1"/>
              <a:t>dân</a:t>
            </a:r>
            <a:r>
              <a:rPr lang="en-US" sz="2600" dirty="0"/>
              <a:t> </a:t>
            </a:r>
            <a:r>
              <a:rPr lang="en-US" sz="2600" dirty="0" err="1"/>
              <a:t>thực</a:t>
            </a:r>
            <a:r>
              <a:rPr lang="en-US" sz="2600" dirty="0"/>
              <a:t> </a:t>
            </a:r>
            <a:r>
              <a:rPr lang="en-US" sz="2600" dirty="0" err="1"/>
              <a:t>hiện</a:t>
            </a:r>
            <a:r>
              <a:rPr lang="en-US" sz="2600" dirty="0"/>
              <a:t> </a:t>
            </a:r>
            <a:r>
              <a:rPr lang="en-US" sz="2600" dirty="0" err="1"/>
              <a:t>quyền</a:t>
            </a:r>
            <a:r>
              <a:rPr lang="en-US" sz="2600" dirty="0"/>
              <a:t> </a:t>
            </a:r>
            <a:r>
              <a:rPr lang="en-US" sz="2600" dirty="0" err="1"/>
              <a:t>lực</a:t>
            </a:r>
            <a:r>
              <a:rPr lang="en-US" sz="2600" dirty="0"/>
              <a:t> </a:t>
            </a:r>
            <a:r>
              <a:rPr lang="en-US" sz="2600" dirty="0" err="1"/>
              <a:t>nhà</a:t>
            </a:r>
            <a:r>
              <a:rPr lang="en-US" sz="2600" dirty="0"/>
              <a:t/>
            </a:r>
            <a:br>
              <a:rPr lang="en-US" sz="2600" dirty="0"/>
            </a:br>
            <a:r>
              <a:rPr lang="en-US" sz="2600" dirty="0" err="1"/>
              <a:t>nước</a:t>
            </a:r>
            <a:r>
              <a:rPr lang="en-US" sz="2600" dirty="0"/>
              <a:t> </a:t>
            </a:r>
            <a:r>
              <a:rPr lang="en-US" sz="2600" dirty="0" err="1"/>
              <a:t>bằng</a:t>
            </a:r>
            <a:r>
              <a:rPr lang="en-US" sz="2600" dirty="0"/>
              <a:t> </a:t>
            </a:r>
            <a:r>
              <a:rPr lang="en-US" sz="2600" dirty="0" err="1"/>
              <a:t>dân</a:t>
            </a:r>
            <a:r>
              <a:rPr lang="en-US" sz="2600" dirty="0"/>
              <a:t> </a:t>
            </a:r>
            <a:r>
              <a:rPr lang="en-US" sz="2600" dirty="0" err="1"/>
              <a:t>chủ</a:t>
            </a:r>
            <a:r>
              <a:rPr lang="en-US" sz="2600" dirty="0"/>
              <a:t> </a:t>
            </a:r>
            <a:r>
              <a:rPr lang="en-US" sz="2600" dirty="0" err="1"/>
              <a:t>trực</a:t>
            </a:r>
            <a:r>
              <a:rPr lang="en-US" sz="2600" dirty="0"/>
              <a:t> </a:t>
            </a:r>
            <a:r>
              <a:rPr lang="en-US" sz="2600" dirty="0" err="1"/>
              <a:t>tiếp</a:t>
            </a:r>
            <a:r>
              <a:rPr lang="en-US" sz="2600" dirty="0"/>
              <a:t>, </a:t>
            </a:r>
            <a:r>
              <a:rPr lang="en-US" sz="2600" dirty="0" err="1"/>
              <a:t>dân</a:t>
            </a:r>
            <a:r>
              <a:rPr lang="en-US" sz="2600" dirty="0"/>
              <a:t> </a:t>
            </a:r>
            <a:r>
              <a:rPr lang="en-US" sz="2600" dirty="0" err="1"/>
              <a:t>chủ</a:t>
            </a:r>
            <a:r>
              <a:rPr lang="en-US" sz="2600" dirty="0"/>
              <a:t> </a:t>
            </a:r>
            <a:r>
              <a:rPr lang="en-US" sz="2600" dirty="0" err="1"/>
              <a:t>đại</a:t>
            </a:r>
            <a:r>
              <a:rPr lang="en-US" sz="2600" dirty="0"/>
              <a:t> </a:t>
            </a:r>
            <a:r>
              <a:rPr lang="en-US" sz="2600" dirty="0" err="1"/>
              <a:t>diện</a:t>
            </a:r>
            <a:r>
              <a:rPr lang="en-US" sz="2600" dirty="0"/>
              <a:t>, </a:t>
            </a:r>
            <a:r>
              <a:rPr lang="en-US" sz="2600" dirty="0" err="1"/>
              <a:t>nhất</a:t>
            </a:r>
            <a:r>
              <a:rPr lang="en-US" sz="2600" dirty="0"/>
              <a:t> </a:t>
            </a:r>
            <a:r>
              <a:rPr lang="en-US" sz="2600" dirty="0" err="1"/>
              <a:t>là</a:t>
            </a:r>
            <a:r>
              <a:rPr lang="en-US" sz="2600" dirty="0"/>
              <a:t> </a:t>
            </a:r>
            <a:r>
              <a:rPr lang="en-US" sz="2600" dirty="0" err="1"/>
              <a:t>dân</a:t>
            </a:r>
            <a:r>
              <a:rPr lang="en-US" sz="2600" dirty="0"/>
              <a:t> </a:t>
            </a:r>
            <a:r>
              <a:rPr lang="en-US" sz="2600" dirty="0" err="1"/>
              <a:t>chủ</a:t>
            </a:r>
            <a:r>
              <a:rPr lang="en-US" sz="2600" dirty="0"/>
              <a:t> ở </a:t>
            </a:r>
            <a:r>
              <a:rPr lang="en-US" sz="2600" dirty="0" err="1"/>
              <a:t>cơ</a:t>
            </a:r>
            <a:r>
              <a:rPr lang="en-US" sz="2600" dirty="0"/>
              <a:t> </a:t>
            </a:r>
            <a:r>
              <a:rPr lang="en-US" sz="2600" dirty="0" err="1"/>
              <a:t>sở</a:t>
            </a:r>
            <a:r>
              <a:rPr lang="en-US" sz="2600" dirty="0"/>
              <a:t>; </a:t>
            </a:r>
            <a:r>
              <a:rPr lang="en-US" sz="2600" dirty="0" err="1"/>
              <a:t>có</a:t>
            </a:r>
            <a:r>
              <a:rPr lang="en-US" sz="2600" dirty="0"/>
              <a:t> </a:t>
            </a:r>
            <a:r>
              <a:rPr lang="en-US" sz="2600" dirty="0" err="1"/>
              <a:t>cơ</a:t>
            </a:r>
            <a:r>
              <a:rPr lang="en-US" sz="2600" dirty="0"/>
              <a:t> </a:t>
            </a:r>
            <a:r>
              <a:rPr lang="en-US" sz="2600" dirty="0" err="1"/>
              <a:t>chế</a:t>
            </a:r>
            <a:r>
              <a:rPr lang="en-US" sz="2600" dirty="0"/>
              <a:t/>
            </a:r>
            <a:br>
              <a:rPr lang="en-US" sz="2600" dirty="0"/>
            </a:br>
            <a:r>
              <a:rPr lang="en-US" sz="2600" dirty="0" err="1"/>
              <a:t>bảo</a:t>
            </a:r>
            <a:r>
              <a:rPr lang="en-US" sz="2600" dirty="0"/>
              <a:t> </a:t>
            </a:r>
            <a:r>
              <a:rPr lang="en-US" sz="2600" dirty="0" err="1"/>
              <a:t>đảm</a:t>
            </a:r>
            <a:r>
              <a:rPr lang="en-US" sz="2600" dirty="0"/>
              <a:t> </a:t>
            </a:r>
            <a:r>
              <a:rPr lang="en-US" sz="2600" dirty="0" err="1"/>
              <a:t>thực</a:t>
            </a:r>
            <a:r>
              <a:rPr lang="en-US" sz="2600" dirty="0"/>
              <a:t> </a:t>
            </a:r>
            <a:r>
              <a:rPr lang="en-US" sz="2600" dirty="0" err="1"/>
              <a:t>hiện</a:t>
            </a:r>
            <a:r>
              <a:rPr lang="en-US" sz="2600" dirty="0"/>
              <a:t> </a:t>
            </a:r>
            <a:r>
              <a:rPr lang="en-US" sz="2600" dirty="0" err="1"/>
              <a:t>quyền</a:t>
            </a:r>
            <a:r>
              <a:rPr lang="en-US" sz="2600" dirty="0"/>
              <a:t> </a:t>
            </a:r>
            <a:r>
              <a:rPr lang="en-US" sz="2600" dirty="0" err="1"/>
              <a:t>của</a:t>
            </a:r>
            <a:r>
              <a:rPr lang="en-US" sz="2600" dirty="0"/>
              <a:t> </a:t>
            </a:r>
            <a:r>
              <a:rPr lang="en-US" sz="2600" dirty="0" err="1"/>
              <a:t>Nhân</a:t>
            </a:r>
            <a:r>
              <a:rPr lang="en-US" sz="2600" dirty="0"/>
              <a:t> </a:t>
            </a:r>
            <a:r>
              <a:rPr lang="en-US" sz="2600" dirty="0" err="1"/>
              <a:t>dân</a:t>
            </a:r>
            <a:r>
              <a:rPr lang="en-US" sz="2600" dirty="0"/>
              <a:t> </a:t>
            </a:r>
            <a:r>
              <a:rPr lang="en-US" sz="2600" dirty="0" err="1"/>
              <a:t>tham</a:t>
            </a:r>
            <a:r>
              <a:rPr lang="en-US" sz="2600" dirty="0"/>
              <a:t> </a:t>
            </a:r>
            <a:r>
              <a:rPr lang="en-US" sz="2600" dirty="0" err="1"/>
              <a:t>gia</a:t>
            </a:r>
            <a:r>
              <a:rPr lang="en-US" sz="2600" dirty="0"/>
              <a:t> </a:t>
            </a:r>
            <a:r>
              <a:rPr lang="en-US" sz="2600" dirty="0" err="1"/>
              <a:t>thảo</a:t>
            </a:r>
            <a:r>
              <a:rPr lang="en-US" sz="2600" dirty="0"/>
              <a:t> </a:t>
            </a:r>
            <a:r>
              <a:rPr lang="en-US" sz="2600" dirty="0" err="1"/>
              <a:t>luận</a:t>
            </a:r>
            <a:r>
              <a:rPr lang="en-US" sz="2600" dirty="0"/>
              <a:t> </a:t>
            </a:r>
            <a:r>
              <a:rPr lang="en-US" sz="2600" dirty="0" err="1"/>
              <a:t>và</a:t>
            </a:r>
            <a:r>
              <a:rPr lang="en-US" sz="2600" dirty="0"/>
              <a:t> </a:t>
            </a:r>
            <a:r>
              <a:rPr lang="en-US" sz="2600" dirty="0" err="1"/>
              <a:t>kiến</a:t>
            </a:r>
            <a:r>
              <a:rPr lang="en-US" sz="2600" dirty="0"/>
              <a:t> </a:t>
            </a:r>
            <a:r>
              <a:rPr lang="en-US" sz="2600" dirty="0" err="1"/>
              <a:t>nghị</a:t>
            </a:r>
            <a:r>
              <a:rPr lang="en-US" sz="2600" dirty="0"/>
              <a:t> </a:t>
            </a:r>
            <a:r>
              <a:rPr lang="en-US" sz="2600" dirty="0" err="1"/>
              <a:t>với</a:t>
            </a:r>
            <a:r>
              <a:rPr lang="en-US" sz="2600" dirty="0"/>
              <a:t> </a:t>
            </a:r>
            <a:r>
              <a:rPr lang="en-US" sz="2600" dirty="0" err="1"/>
              <a:t>cơ</a:t>
            </a:r>
            <a:r>
              <a:rPr lang="en-US" sz="2600" dirty="0"/>
              <a:t/>
            </a:r>
            <a:br>
              <a:rPr lang="en-US" sz="2600" dirty="0"/>
            </a:br>
            <a:r>
              <a:rPr lang="en-US" sz="2600" dirty="0" err="1"/>
              <a:t>quan</a:t>
            </a:r>
            <a:r>
              <a:rPr lang="en-US" sz="2600" dirty="0"/>
              <a:t> </a:t>
            </a:r>
            <a:r>
              <a:rPr lang="en-US" sz="2600" dirty="0" err="1"/>
              <a:t>nhà</a:t>
            </a:r>
            <a:r>
              <a:rPr lang="en-US" sz="2600" dirty="0"/>
              <a:t> </a:t>
            </a:r>
            <a:r>
              <a:rPr lang="en-US" sz="2600" dirty="0" err="1"/>
              <a:t>nước</a:t>
            </a:r>
            <a:r>
              <a:rPr lang="en-US" sz="2600" dirty="0"/>
              <a:t> </a:t>
            </a:r>
            <a:r>
              <a:rPr lang="en-US" sz="2600" dirty="0" err="1"/>
              <a:t>về</a:t>
            </a:r>
            <a:r>
              <a:rPr lang="en-US" sz="2600" dirty="0"/>
              <a:t> </a:t>
            </a:r>
            <a:r>
              <a:rPr lang="en-US" sz="2600" dirty="0" err="1"/>
              <a:t>các</a:t>
            </a:r>
            <a:r>
              <a:rPr lang="en-US" sz="2600" dirty="0"/>
              <a:t> </a:t>
            </a:r>
            <a:r>
              <a:rPr lang="en-US" sz="2600" dirty="0" err="1"/>
              <a:t>vấn</a:t>
            </a:r>
            <a:r>
              <a:rPr lang="en-US" sz="2600" dirty="0"/>
              <a:t> </a:t>
            </a:r>
            <a:r>
              <a:rPr lang="en-US" sz="2600" dirty="0" err="1"/>
              <a:t>đề</a:t>
            </a:r>
            <a:r>
              <a:rPr lang="en-US" sz="2600" dirty="0"/>
              <a:t> </a:t>
            </a:r>
            <a:r>
              <a:rPr lang="en-US" sz="2600" dirty="0" err="1"/>
              <a:t>của</a:t>
            </a:r>
            <a:r>
              <a:rPr lang="en-US" sz="2600" dirty="0"/>
              <a:t> </a:t>
            </a:r>
            <a:r>
              <a:rPr lang="en-US" sz="2600" dirty="0" err="1"/>
              <a:t>cơ</a:t>
            </a:r>
            <a:r>
              <a:rPr lang="en-US" sz="2600" dirty="0"/>
              <a:t> </a:t>
            </a:r>
            <a:r>
              <a:rPr lang="en-US" sz="2600" dirty="0" err="1"/>
              <a:t>sở</a:t>
            </a:r>
            <a:r>
              <a:rPr lang="en-US" sz="2600" dirty="0"/>
              <a:t>, </a:t>
            </a:r>
            <a:r>
              <a:rPr lang="en-US" sz="2600" dirty="0" err="1"/>
              <a:t>địa</a:t>
            </a:r>
            <a:r>
              <a:rPr lang="en-US" sz="2600" dirty="0"/>
              <a:t> </a:t>
            </a:r>
            <a:r>
              <a:rPr lang="en-US" sz="2600" dirty="0" err="1"/>
              <a:t>phương</a:t>
            </a:r>
            <a:r>
              <a:rPr lang="en-US" sz="2600" dirty="0"/>
              <a:t> </a:t>
            </a:r>
            <a:r>
              <a:rPr lang="en-US" sz="2600" dirty="0" err="1"/>
              <a:t>và</a:t>
            </a:r>
            <a:r>
              <a:rPr lang="en-US" sz="2600" dirty="0"/>
              <a:t> </a:t>
            </a:r>
            <a:r>
              <a:rPr lang="en-US" sz="2600" dirty="0" err="1"/>
              <a:t>cả</a:t>
            </a:r>
            <a:r>
              <a:rPr lang="en-US" sz="2600" dirty="0"/>
              <a:t> </a:t>
            </a:r>
            <a:r>
              <a:rPr lang="en-US" sz="2600" dirty="0" err="1"/>
              <a:t>nước</a:t>
            </a:r>
            <a:r>
              <a:rPr lang="en-US" sz="2600" dirty="0"/>
              <a:t>; </a:t>
            </a:r>
            <a:r>
              <a:rPr lang="en-US" sz="2600" dirty="0" err="1"/>
              <a:t>công</a:t>
            </a:r>
            <a:r>
              <a:rPr lang="en-US" sz="2600" dirty="0"/>
              <a:t> </a:t>
            </a:r>
            <a:r>
              <a:rPr lang="en-US" sz="2600" dirty="0" err="1"/>
              <a:t>khai</a:t>
            </a:r>
            <a:r>
              <a:rPr lang="en-US" sz="2600" dirty="0"/>
              <a:t>, minh</a:t>
            </a:r>
            <a:br>
              <a:rPr lang="en-US" sz="2600" dirty="0"/>
            </a:br>
            <a:r>
              <a:rPr lang="en-US" sz="2600" dirty="0" err="1"/>
              <a:t>bạch</a:t>
            </a:r>
            <a:r>
              <a:rPr lang="en-US" sz="2600" dirty="0"/>
              <a:t> </a:t>
            </a:r>
            <a:r>
              <a:rPr lang="en-US" sz="2600" dirty="0" err="1"/>
              <a:t>trong</a:t>
            </a:r>
            <a:r>
              <a:rPr lang="en-US" sz="2600" dirty="0"/>
              <a:t> </a:t>
            </a:r>
            <a:r>
              <a:rPr lang="en-US" sz="2600" dirty="0" err="1"/>
              <a:t>việc</a:t>
            </a:r>
            <a:r>
              <a:rPr lang="en-US" sz="2600" dirty="0"/>
              <a:t> </a:t>
            </a:r>
            <a:r>
              <a:rPr lang="en-US" sz="2600" dirty="0" err="1"/>
              <a:t>tiếp</a:t>
            </a:r>
            <a:r>
              <a:rPr lang="en-US" sz="2600" dirty="0"/>
              <a:t> </a:t>
            </a:r>
            <a:r>
              <a:rPr lang="en-US" sz="2600" dirty="0" err="1"/>
              <a:t>nhận</a:t>
            </a:r>
            <a:r>
              <a:rPr lang="en-US" sz="2600" dirty="0"/>
              <a:t>, </a:t>
            </a:r>
            <a:r>
              <a:rPr lang="en-US" sz="2600" dirty="0" err="1"/>
              <a:t>xử</a:t>
            </a:r>
            <a:r>
              <a:rPr lang="en-US" sz="2600" dirty="0"/>
              <a:t> </a:t>
            </a:r>
            <a:r>
              <a:rPr lang="en-US" sz="2600" dirty="0" err="1"/>
              <a:t>lý</a:t>
            </a:r>
            <a:r>
              <a:rPr lang="en-US" sz="2600" dirty="0"/>
              <a:t>, </a:t>
            </a:r>
            <a:r>
              <a:rPr lang="en-US" sz="2600" dirty="0" err="1"/>
              <a:t>giải</a:t>
            </a:r>
            <a:r>
              <a:rPr lang="en-US" sz="2600" dirty="0"/>
              <a:t> </a:t>
            </a:r>
            <a:r>
              <a:rPr lang="en-US" sz="2600" dirty="0" err="1"/>
              <a:t>quyết</a:t>
            </a:r>
            <a:r>
              <a:rPr lang="en-US" sz="2600" dirty="0"/>
              <a:t>, </a:t>
            </a:r>
            <a:r>
              <a:rPr lang="en-US" sz="2600" dirty="0" err="1"/>
              <a:t>phản</a:t>
            </a:r>
            <a:r>
              <a:rPr lang="en-US" sz="2600" dirty="0"/>
              <a:t> </a:t>
            </a:r>
            <a:r>
              <a:rPr lang="en-US" sz="2600" dirty="0" err="1"/>
              <a:t>hồi</a:t>
            </a:r>
            <a:r>
              <a:rPr lang="en-US" sz="2600" dirty="0"/>
              <a:t> ý </a:t>
            </a:r>
            <a:r>
              <a:rPr lang="en-US" sz="2600" dirty="0" err="1"/>
              <a:t>kiến</a:t>
            </a:r>
            <a:r>
              <a:rPr lang="en-US" sz="2600" dirty="0"/>
              <a:t>, </a:t>
            </a:r>
            <a:r>
              <a:rPr lang="en-US" sz="2600" dirty="0" err="1"/>
              <a:t>kiến</a:t>
            </a:r>
            <a:r>
              <a:rPr lang="en-US" sz="2600" dirty="0"/>
              <a:t> </a:t>
            </a:r>
            <a:r>
              <a:rPr lang="en-US" sz="2600" dirty="0" err="1"/>
              <a:t>nghị</a:t>
            </a:r>
            <a:r>
              <a:rPr lang="en-US" sz="2600" dirty="0"/>
              <a:t>, </a:t>
            </a:r>
            <a:r>
              <a:rPr lang="en-US" sz="2600" dirty="0" err="1"/>
              <a:t>phản</a:t>
            </a:r>
            <a:r>
              <a:rPr lang="en-US" sz="2600" dirty="0"/>
              <a:t> </a:t>
            </a:r>
            <a:r>
              <a:rPr lang="en-US" sz="2600" dirty="0" err="1"/>
              <a:t>ánh</a:t>
            </a:r>
            <a:r>
              <a:rPr lang="en-US" sz="2600" dirty="0"/>
              <a:t>, </a:t>
            </a:r>
            <a:r>
              <a:rPr lang="en-US" sz="2600" dirty="0" err="1"/>
              <a:t>khiếu</a:t>
            </a:r>
            <a:r>
              <a:rPr lang="en-US" sz="2600" dirty="0"/>
              <a:t> </a:t>
            </a:r>
            <a:r>
              <a:rPr lang="en-US" sz="2600" dirty="0" err="1"/>
              <a:t>nại</a:t>
            </a:r>
            <a:r>
              <a:rPr lang="en-US" sz="2600" dirty="0"/>
              <a:t>, </a:t>
            </a:r>
            <a:r>
              <a:rPr lang="en-US" sz="2600" dirty="0" err="1"/>
              <a:t>tố</a:t>
            </a:r>
            <a:r>
              <a:rPr lang="en-US" sz="2600" dirty="0"/>
              <a:t> </a:t>
            </a:r>
            <a:r>
              <a:rPr lang="en-US" sz="2600" dirty="0" err="1"/>
              <a:t>cáo</a:t>
            </a:r>
            <a:r>
              <a:rPr lang="en-US" sz="2600" dirty="0"/>
              <a:t> </a:t>
            </a:r>
            <a:r>
              <a:rPr lang="en-US" sz="2600" dirty="0" err="1"/>
              <a:t>của</a:t>
            </a:r>
            <a:r>
              <a:rPr lang="en-US" sz="2600" dirty="0"/>
              <a:t> </a:t>
            </a:r>
            <a:r>
              <a:rPr lang="en-US" sz="2600" dirty="0" err="1"/>
              <a:t>Nhân</a:t>
            </a:r>
            <a:r>
              <a:rPr lang="en-US" sz="2600" dirty="0"/>
              <a:t> </a:t>
            </a:r>
            <a:r>
              <a:rPr lang="en-US" sz="2600" dirty="0" err="1"/>
              <a:t>dân</a:t>
            </a:r>
            <a:r>
              <a:rPr lang="en-US" sz="2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742132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28725"/>
            <a:ext cx="9144000" cy="5512643"/>
          </a:xfr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446088" algn="just">
              <a:buNone/>
            </a:pPr>
            <a:r>
              <a:rPr lang="en-US" sz="2600" dirty="0" err="1"/>
              <a:t>Xây</a:t>
            </a:r>
            <a:r>
              <a:rPr lang="en-US" sz="2600" dirty="0"/>
              <a:t> </a:t>
            </a:r>
            <a:r>
              <a:rPr lang="en-US" sz="2600" dirty="0" err="1"/>
              <a:t>dựng</a:t>
            </a:r>
            <a:r>
              <a:rPr lang="en-US" sz="2600" dirty="0"/>
              <a:t> ý </a:t>
            </a:r>
            <a:r>
              <a:rPr lang="en-US" sz="2600" dirty="0" err="1"/>
              <a:t>thức</a:t>
            </a:r>
            <a:r>
              <a:rPr lang="en-US" sz="2600" dirty="0"/>
              <a:t> </a:t>
            </a:r>
            <a:r>
              <a:rPr lang="en-US" sz="2600" dirty="0" err="1"/>
              <a:t>và</a:t>
            </a:r>
            <a:r>
              <a:rPr lang="en-US" sz="2600" dirty="0"/>
              <a:t> </a:t>
            </a:r>
            <a:r>
              <a:rPr lang="en-US" sz="2600" dirty="0" err="1"/>
              <a:t>lối</a:t>
            </a:r>
            <a:r>
              <a:rPr lang="en-US" sz="2600" dirty="0"/>
              <a:t> </a:t>
            </a:r>
            <a:r>
              <a:rPr lang="en-US" sz="2600" dirty="0" err="1"/>
              <a:t>sống</a:t>
            </a:r>
            <a:r>
              <a:rPr lang="en-US" sz="2600" dirty="0"/>
              <a:t> </a:t>
            </a:r>
            <a:r>
              <a:rPr lang="en-US" sz="2600" dirty="0" err="1"/>
              <a:t>làm</a:t>
            </a:r>
            <a:r>
              <a:rPr lang="en-US" sz="2600" dirty="0"/>
              <a:t> </a:t>
            </a:r>
            <a:r>
              <a:rPr lang="en-US" sz="2600" dirty="0" err="1"/>
              <a:t>theo</a:t>
            </a:r>
            <a:r>
              <a:rPr lang="en-US" sz="2600" dirty="0"/>
              <a:t> </a:t>
            </a:r>
            <a:r>
              <a:rPr lang="en-US" sz="2600" dirty="0" err="1"/>
              <a:t>Hiến</a:t>
            </a:r>
            <a:r>
              <a:rPr lang="en-US" sz="2600" dirty="0"/>
              <a:t> </a:t>
            </a:r>
            <a:r>
              <a:rPr lang="en-US" sz="2600" dirty="0" err="1"/>
              <a:t>pháp</a:t>
            </a:r>
            <a:r>
              <a:rPr lang="en-US" sz="2600" dirty="0"/>
              <a:t> </a:t>
            </a:r>
            <a:r>
              <a:rPr lang="en-US" sz="2600" dirty="0" err="1"/>
              <a:t>và</a:t>
            </a:r>
            <a:r>
              <a:rPr lang="en-US" sz="2600" dirty="0"/>
              <a:t> </a:t>
            </a:r>
            <a:r>
              <a:rPr lang="en-US" sz="2600" dirty="0" err="1"/>
              <a:t>pháp</a:t>
            </a:r>
            <a:r>
              <a:rPr lang="en-US" sz="2600" dirty="0"/>
              <a:t> </a:t>
            </a:r>
            <a:r>
              <a:rPr lang="en-US" sz="2600" dirty="0" err="1"/>
              <a:t>luật</a:t>
            </a:r>
            <a:r>
              <a:rPr lang="en-US" sz="2600" dirty="0"/>
              <a:t> </a:t>
            </a:r>
            <a:r>
              <a:rPr lang="en-US" sz="2600" dirty="0" err="1"/>
              <a:t>trong</a:t>
            </a:r>
            <a:r>
              <a:rPr lang="en-US" sz="2600" dirty="0"/>
              <a:t> </a:t>
            </a:r>
            <a:r>
              <a:rPr lang="en-US" sz="2600" dirty="0" err="1" smtClean="0"/>
              <a:t>hệ</a:t>
            </a:r>
            <a:r>
              <a:rPr lang="en-US" sz="2600" dirty="0"/>
              <a:t> </a:t>
            </a:r>
            <a:r>
              <a:rPr lang="en-US" sz="2600" dirty="0" err="1" smtClean="0"/>
              <a:t>thống</a:t>
            </a:r>
            <a:r>
              <a:rPr lang="en-US" sz="2600" dirty="0" smtClean="0"/>
              <a:t> </a:t>
            </a:r>
            <a:r>
              <a:rPr lang="en-US" sz="2600" dirty="0" err="1"/>
              <a:t>chính</a:t>
            </a:r>
            <a:r>
              <a:rPr lang="en-US" sz="2600" dirty="0"/>
              <a:t> </a:t>
            </a:r>
            <a:r>
              <a:rPr lang="en-US" sz="2600" dirty="0" err="1"/>
              <a:t>trị</a:t>
            </a:r>
            <a:r>
              <a:rPr lang="en-US" sz="2600" dirty="0"/>
              <a:t> </a:t>
            </a:r>
            <a:r>
              <a:rPr lang="en-US" sz="2600" dirty="0" err="1"/>
              <a:t>và</a:t>
            </a:r>
            <a:r>
              <a:rPr lang="en-US" sz="2600" dirty="0"/>
              <a:t> </a:t>
            </a:r>
            <a:r>
              <a:rPr lang="en-US" sz="2600" dirty="0" err="1"/>
              <a:t>toàn</a:t>
            </a:r>
            <a:r>
              <a:rPr lang="en-US" sz="2600" dirty="0"/>
              <a:t> </a:t>
            </a:r>
            <a:r>
              <a:rPr lang="en-US" sz="2600" dirty="0" err="1"/>
              <a:t>xã</a:t>
            </a:r>
            <a:r>
              <a:rPr lang="en-US" sz="2600" dirty="0"/>
              <a:t> </a:t>
            </a:r>
            <a:r>
              <a:rPr lang="en-US" sz="2600" dirty="0" err="1"/>
              <a:t>hội</a:t>
            </a:r>
            <a:r>
              <a:rPr lang="en-US" sz="2600" dirty="0"/>
              <a:t>; </a:t>
            </a:r>
            <a:r>
              <a:rPr lang="en-US" sz="2600" dirty="0" err="1"/>
              <a:t>đưa</a:t>
            </a:r>
            <a:r>
              <a:rPr lang="en-US" sz="2600" dirty="0"/>
              <a:t> </a:t>
            </a:r>
            <a:r>
              <a:rPr lang="en-US" sz="2600" dirty="0" err="1"/>
              <a:t>nội</a:t>
            </a:r>
            <a:r>
              <a:rPr lang="en-US" sz="2600" dirty="0"/>
              <a:t> dung </a:t>
            </a:r>
            <a:r>
              <a:rPr lang="en-US" sz="2600" dirty="0" err="1"/>
              <a:t>phù</a:t>
            </a:r>
            <a:r>
              <a:rPr lang="en-US" sz="2600" dirty="0"/>
              <a:t> </a:t>
            </a:r>
            <a:r>
              <a:rPr lang="en-US" sz="2600" dirty="0" err="1"/>
              <a:t>hợp</a:t>
            </a:r>
            <a:r>
              <a:rPr lang="en-US" sz="2600" dirty="0"/>
              <a:t> </a:t>
            </a:r>
            <a:r>
              <a:rPr lang="en-US" sz="2600" dirty="0" err="1"/>
              <a:t>trong</a:t>
            </a:r>
            <a:r>
              <a:rPr lang="en-US" sz="2600" dirty="0"/>
              <a:t> </a:t>
            </a:r>
            <a:r>
              <a:rPr lang="en-US" sz="2600" dirty="0" err="1"/>
              <a:t>Hiến</a:t>
            </a:r>
            <a:r>
              <a:rPr lang="en-US" sz="2600" dirty="0"/>
              <a:t> </a:t>
            </a:r>
            <a:r>
              <a:rPr lang="en-US" sz="2600" dirty="0" err="1"/>
              <a:t>pháp</a:t>
            </a:r>
            <a:r>
              <a:rPr lang="en-US" sz="2600" dirty="0"/>
              <a:t> </a:t>
            </a:r>
            <a:r>
              <a:rPr lang="en-US" sz="2600" dirty="0" err="1" smtClean="0"/>
              <a:t>và</a:t>
            </a:r>
            <a:r>
              <a:rPr lang="en-US" sz="2600" dirty="0"/>
              <a:t> </a:t>
            </a:r>
            <a:r>
              <a:rPr lang="en-US" sz="2600" dirty="0" err="1" smtClean="0"/>
              <a:t>Nhà</a:t>
            </a:r>
            <a:r>
              <a:rPr lang="en-US" sz="2600" dirty="0" smtClean="0"/>
              <a:t> </a:t>
            </a:r>
            <a:r>
              <a:rPr lang="en-US" sz="2600" dirty="0" err="1"/>
              <a:t>nước</a:t>
            </a:r>
            <a:r>
              <a:rPr lang="en-US" sz="2600" dirty="0"/>
              <a:t> </a:t>
            </a:r>
            <a:r>
              <a:rPr lang="en-US" sz="2600" dirty="0" err="1"/>
              <a:t>pháp</a:t>
            </a:r>
            <a:r>
              <a:rPr lang="en-US" sz="2600" dirty="0"/>
              <a:t> </a:t>
            </a:r>
            <a:r>
              <a:rPr lang="en-US" sz="2600" dirty="0" err="1"/>
              <a:t>quyền</a:t>
            </a:r>
            <a:r>
              <a:rPr lang="en-US" sz="2600" dirty="0"/>
              <a:t> </a:t>
            </a:r>
            <a:r>
              <a:rPr lang="en-US" sz="2600" dirty="0" err="1"/>
              <a:t>xã</a:t>
            </a:r>
            <a:r>
              <a:rPr lang="en-US" sz="2600" dirty="0"/>
              <a:t> </a:t>
            </a:r>
            <a:r>
              <a:rPr lang="en-US" sz="2600" dirty="0" err="1"/>
              <a:t>hội</a:t>
            </a:r>
            <a:r>
              <a:rPr lang="en-US" sz="2600" dirty="0"/>
              <a:t> </a:t>
            </a:r>
            <a:r>
              <a:rPr lang="en-US" sz="2600" dirty="0" err="1"/>
              <a:t>chủ</a:t>
            </a:r>
            <a:r>
              <a:rPr lang="en-US" sz="2600" dirty="0"/>
              <a:t> </a:t>
            </a:r>
            <a:r>
              <a:rPr lang="en-US" sz="2600" dirty="0" err="1"/>
              <a:t>nghĩa</a:t>
            </a:r>
            <a:r>
              <a:rPr lang="en-US" sz="2600" dirty="0"/>
              <a:t> </a:t>
            </a:r>
            <a:r>
              <a:rPr lang="en-US" sz="2600" dirty="0" err="1"/>
              <a:t>Việt</a:t>
            </a:r>
            <a:r>
              <a:rPr lang="en-US" sz="2600" dirty="0"/>
              <a:t> Nam </a:t>
            </a:r>
            <a:r>
              <a:rPr lang="en-US" sz="2600" dirty="0" err="1"/>
              <a:t>vào</a:t>
            </a:r>
            <a:r>
              <a:rPr lang="en-US" sz="2600" dirty="0"/>
              <a:t> </a:t>
            </a:r>
            <a:r>
              <a:rPr lang="en-US" sz="2600" dirty="0" err="1"/>
              <a:t>giảng</a:t>
            </a:r>
            <a:r>
              <a:rPr lang="en-US" sz="2600" dirty="0"/>
              <a:t> </a:t>
            </a:r>
            <a:r>
              <a:rPr lang="en-US" sz="2600" dirty="0" err="1"/>
              <a:t>dạy</a:t>
            </a:r>
            <a:r>
              <a:rPr lang="en-US" sz="2600" dirty="0"/>
              <a:t> </a:t>
            </a:r>
            <a:r>
              <a:rPr lang="en-US" sz="2600" dirty="0" err="1"/>
              <a:t>trong</a:t>
            </a:r>
            <a:r>
              <a:rPr lang="en-US" sz="2600" dirty="0"/>
              <a:t> </a:t>
            </a:r>
            <a:r>
              <a:rPr lang="en-US" sz="2600" dirty="0" err="1"/>
              <a:t>các</a:t>
            </a:r>
            <a:r>
              <a:rPr lang="en-US" sz="2600" dirty="0"/>
              <a:t> </a:t>
            </a:r>
            <a:r>
              <a:rPr lang="en-US" sz="2600" dirty="0" err="1"/>
              <a:t>cơ</a:t>
            </a:r>
            <a:r>
              <a:rPr lang="en-US" sz="2600" dirty="0"/>
              <a:t> </a:t>
            </a:r>
            <a:r>
              <a:rPr lang="en-US" sz="2600" dirty="0" err="1" smtClean="0"/>
              <a:t>sở</a:t>
            </a:r>
            <a:r>
              <a:rPr lang="en-US" sz="2600" dirty="0"/>
              <a:t> </a:t>
            </a:r>
            <a:r>
              <a:rPr lang="en-US" sz="2600" dirty="0" err="1" smtClean="0"/>
              <a:t>giáo</a:t>
            </a:r>
            <a:r>
              <a:rPr lang="en-US" sz="2600" dirty="0" smtClean="0"/>
              <a:t> </a:t>
            </a:r>
            <a:r>
              <a:rPr lang="en-US" sz="2600" dirty="0" err="1"/>
              <a:t>dục</a:t>
            </a:r>
            <a:r>
              <a:rPr lang="en-US" sz="2600" dirty="0"/>
              <a:t>, </a:t>
            </a:r>
            <a:r>
              <a:rPr lang="en-US" sz="2600" dirty="0" err="1"/>
              <a:t>đào</a:t>
            </a:r>
            <a:r>
              <a:rPr lang="en-US" sz="2600" dirty="0"/>
              <a:t> </a:t>
            </a:r>
            <a:r>
              <a:rPr lang="en-US" sz="2600" dirty="0" err="1"/>
              <a:t>tạo</a:t>
            </a:r>
            <a:r>
              <a:rPr lang="en-US" sz="2600" dirty="0"/>
              <a:t>. </a:t>
            </a:r>
            <a:r>
              <a:rPr lang="en-US" sz="2600" dirty="0" err="1"/>
              <a:t>Nâng</a:t>
            </a:r>
            <a:r>
              <a:rPr lang="en-US" sz="2600" dirty="0"/>
              <a:t> </a:t>
            </a:r>
            <a:r>
              <a:rPr lang="en-US" sz="2600" dirty="0" err="1"/>
              <a:t>cao</a:t>
            </a:r>
            <a:r>
              <a:rPr lang="en-US" sz="2600" dirty="0"/>
              <a:t> ý </a:t>
            </a:r>
            <a:r>
              <a:rPr lang="en-US" sz="2600" dirty="0" err="1"/>
              <a:t>thức</a:t>
            </a:r>
            <a:r>
              <a:rPr lang="en-US" sz="2600" dirty="0"/>
              <a:t> </a:t>
            </a:r>
            <a:r>
              <a:rPr lang="en-US" sz="2600" dirty="0" err="1"/>
              <a:t>trách</a:t>
            </a:r>
            <a:r>
              <a:rPr lang="en-US" sz="2600" dirty="0"/>
              <a:t> </a:t>
            </a:r>
            <a:r>
              <a:rPr lang="en-US" sz="2600" dirty="0" err="1"/>
              <a:t>nhiệm</a:t>
            </a:r>
            <a:r>
              <a:rPr lang="en-US" sz="2600" dirty="0"/>
              <a:t>, </a:t>
            </a:r>
            <a:r>
              <a:rPr lang="en-US" sz="2600" dirty="0" err="1"/>
              <a:t>năng</a:t>
            </a:r>
            <a:r>
              <a:rPr lang="en-US" sz="2600" dirty="0"/>
              <a:t> </a:t>
            </a:r>
            <a:r>
              <a:rPr lang="en-US" sz="2600" dirty="0" err="1"/>
              <a:t>lực</a:t>
            </a:r>
            <a:r>
              <a:rPr lang="en-US" sz="2600" dirty="0"/>
              <a:t> </a:t>
            </a:r>
            <a:r>
              <a:rPr lang="en-US" sz="2600" dirty="0" err="1"/>
              <a:t>của</a:t>
            </a:r>
            <a:r>
              <a:rPr lang="en-US" sz="2600" dirty="0"/>
              <a:t> </a:t>
            </a:r>
            <a:r>
              <a:rPr lang="en-US" sz="2600" dirty="0" err="1"/>
              <a:t>đảng</a:t>
            </a:r>
            <a:r>
              <a:rPr lang="en-US" sz="2600" dirty="0"/>
              <a:t> </a:t>
            </a:r>
            <a:r>
              <a:rPr lang="en-US" sz="2600" dirty="0" err="1"/>
              <a:t>viên</a:t>
            </a:r>
            <a:r>
              <a:rPr lang="en-US" sz="2600" dirty="0"/>
              <a:t>, </a:t>
            </a:r>
            <a:r>
              <a:rPr lang="en-US" sz="2600" dirty="0" err="1"/>
              <a:t>cán</a:t>
            </a:r>
            <a:r>
              <a:rPr lang="en-US" sz="2600" dirty="0"/>
              <a:t> </a:t>
            </a:r>
            <a:r>
              <a:rPr lang="en-US" sz="2600" dirty="0" err="1"/>
              <a:t>bộ</a:t>
            </a:r>
            <a:r>
              <a:rPr lang="en-US" sz="2600" dirty="0"/>
              <a:t>, </a:t>
            </a:r>
            <a:r>
              <a:rPr lang="en-US" sz="2600" dirty="0" err="1"/>
              <a:t>công</a:t>
            </a:r>
            <a:r>
              <a:rPr lang="en-US" sz="2600" dirty="0"/>
              <a:t> </a:t>
            </a:r>
            <a:r>
              <a:rPr lang="en-US" sz="2600" dirty="0" err="1"/>
              <a:t>chức</a:t>
            </a:r>
            <a:r>
              <a:rPr lang="en-US" sz="2600" dirty="0"/>
              <a:t>, </a:t>
            </a:r>
            <a:r>
              <a:rPr lang="en-US" sz="2600" dirty="0" err="1"/>
              <a:t>viên</a:t>
            </a:r>
            <a:r>
              <a:rPr lang="en-US" sz="2600" dirty="0"/>
              <a:t> </a:t>
            </a:r>
            <a:r>
              <a:rPr lang="en-US" sz="2600" dirty="0" err="1"/>
              <a:t>chức</a:t>
            </a:r>
            <a:r>
              <a:rPr lang="en-US" sz="2600" dirty="0"/>
              <a:t> </a:t>
            </a:r>
            <a:r>
              <a:rPr lang="en-US" sz="2600" dirty="0" err="1"/>
              <a:t>trong</a:t>
            </a:r>
            <a:r>
              <a:rPr lang="en-US" sz="2600" dirty="0"/>
              <a:t> </a:t>
            </a:r>
            <a:r>
              <a:rPr lang="en-US" sz="2600" dirty="0" err="1"/>
              <a:t>thực</a:t>
            </a:r>
            <a:r>
              <a:rPr lang="en-US" sz="2600" dirty="0"/>
              <a:t> </a:t>
            </a:r>
            <a:r>
              <a:rPr lang="en-US" sz="2600" dirty="0" err="1"/>
              <a:t>thi</a:t>
            </a:r>
            <a:r>
              <a:rPr lang="en-US" sz="2600" dirty="0"/>
              <a:t> </a:t>
            </a:r>
            <a:r>
              <a:rPr lang="en-US" sz="2600" dirty="0" err="1"/>
              <a:t>Hiến</a:t>
            </a:r>
            <a:r>
              <a:rPr lang="en-US" sz="2600" dirty="0"/>
              <a:t> </a:t>
            </a:r>
            <a:r>
              <a:rPr lang="en-US" sz="2600" dirty="0" err="1"/>
              <a:t>pháp</a:t>
            </a:r>
            <a:r>
              <a:rPr lang="en-US" sz="2600" dirty="0"/>
              <a:t>, </a:t>
            </a:r>
            <a:r>
              <a:rPr lang="en-US" sz="2600" dirty="0" err="1"/>
              <a:t>pháp</a:t>
            </a:r>
            <a:r>
              <a:rPr lang="en-US" sz="2600" dirty="0"/>
              <a:t> </a:t>
            </a:r>
            <a:r>
              <a:rPr lang="en-US" sz="2600" dirty="0" err="1"/>
              <a:t>luật</a:t>
            </a:r>
            <a:r>
              <a:rPr lang="en-US" sz="2600" dirty="0"/>
              <a:t>.</a:t>
            </a:r>
          </a:p>
          <a:p>
            <a:pPr marL="0" indent="446088" algn="just">
              <a:buNone/>
            </a:pPr>
            <a:r>
              <a:rPr lang="en-US" sz="2600" dirty="0" err="1"/>
              <a:t>Tiếp</a:t>
            </a:r>
            <a:r>
              <a:rPr lang="en-US" sz="2600" dirty="0"/>
              <a:t> </a:t>
            </a:r>
            <a:r>
              <a:rPr lang="en-US" sz="2600" dirty="0" err="1"/>
              <a:t>tục</a:t>
            </a:r>
            <a:r>
              <a:rPr lang="en-US" sz="2600" dirty="0"/>
              <a:t> </a:t>
            </a:r>
            <a:r>
              <a:rPr lang="en-US" sz="2600" dirty="0" err="1"/>
              <a:t>cụ</a:t>
            </a:r>
            <a:r>
              <a:rPr lang="en-US" sz="2600" dirty="0"/>
              <a:t> </a:t>
            </a:r>
            <a:r>
              <a:rPr lang="en-US" sz="2600" dirty="0" err="1"/>
              <a:t>thể</a:t>
            </a:r>
            <a:r>
              <a:rPr lang="en-US" sz="2600" dirty="0"/>
              <a:t> </a:t>
            </a:r>
            <a:r>
              <a:rPr lang="en-US" sz="2600" dirty="0" err="1"/>
              <a:t>hóa</a:t>
            </a:r>
            <a:r>
              <a:rPr lang="en-US" sz="2600" dirty="0"/>
              <a:t> </a:t>
            </a:r>
            <a:r>
              <a:rPr lang="en-US" sz="2600" dirty="0" err="1"/>
              <a:t>kịp</a:t>
            </a:r>
            <a:r>
              <a:rPr lang="en-US" sz="2600" dirty="0"/>
              <a:t> </a:t>
            </a:r>
            <a:r>
              <a:rPr lang="en-US" sz="2600" dirty="0" err="1"/>
              <a:t>thời</a:t>
            </a:r>
            <a:r>
              <a:rPr lang="en-US" sz="2600" dirty="0"/>
              <a:t> </a:t>
            </a:r>
            <a:r>
              <a:rPr lang="en-US" sz="2600" dirty="0" err="1"/>
              <a:t>quan</a:t>
            </a:r>
            <a:r>
              <a:rPr lang="en-US" sz="2600" dirty="0"/>
              <a:t> </a:t>
            </a:r>
            <a:r>
              <a:rPr lang="en-US" sz="2600" dirty="0" err="1"/>
              <a:t>điểm</a:t>
            </a:r>
            <a:r>
              <a:rPr lang="en-US" sz="2600" dirty="0"/>
              <a:t>, </a:t>
            </a:r>
            <a:r>
              <a:rPr lang="en-US" sz="2600" dirty="0" err="1"/>
              <a:t>chủ</a:t>
            </a:r>
            <a:r>
              <a:rPr lang="en-US" sz="2600" dirty="0"/>
              <a:t> </a:t>
            </a:r>
            <a:r>
              <a:rPr lang="en-US" sz="2600" dirty="0" err="1"/>
              <a:t>trương</a:t>
            </a:r>
            <a:r>
              <a:rPr lang="en-US" sz="2600" dirty="0"/>
              <a:t> </a:t>
            </a:r>
            <a:r>
              <a:rPr lang="en-US" sz="2600" dirty="0" err="1"/>
              <a:t>của</a:t>
            </a:r>
            <a:r>
              <a:rPr lang="en-US" sz="2600" dirty="0"/>
              <a:t> </a:t>
            </a:r>
            <a:r>
              <a:rPr lang="en-US" sz="2600" dirty="0" err="1"/>
              <a:t>Ðảng</a:t>
            </a:r>
            <a:r>
              <a:rPr lang="en-US" sz="2600" dirty="0"/>
              <a:t> </a:t>
            </a:r>
            <a:r>
              <a:rPr lang="en-US" sz="2600" dirty="0" err="1"/>
              <a:t>và</a:t>
            </a:r>
            <a:r>
              <a:rPr lang="en-US" sz="2600" dirty="0"/>
              <a:t> </a:t>
            </a:r>
            <a:r>
              <a:rPr lang="en-US" sz="2600" dirty="0" err="1"/>
              <a:t>quy</a:t>
            </a:r>
            <a:r>
              <a:rPr lang="en-US" sz="2600" dirty="0"/>
              <a:t> </a:t>
            </a:r>
            <a:r>
              <a:rPr lang="en-US" sz="2600" dirty="0" err="1" smtClean="0"/>
              <a:t>định</a:t>
            </a:r>
            <a:r>
              <a:rPr lang="en-US" sz="2600" dirty="0"/>
              <a:t> </a:t>
            </a:r>
            <a:r>
              <a:rPr lang="en-US" sz="2600" dirty="0" err="1" smtClean="0"/>
              <a:t>của</a:t>
            </a:r>
            <a:r>
              <a:rPr lang="en-US" sz="2600" dirty="0" smtClean="0"/>
              <a:t> </a:t>
            </a:r>
            <a:r>
              <a:rPr lang="en-US" sz="2600" dirty="0" err="1"/>
              <a:t>Hiến</a:t>
            </a:r>
            <a:r>
              <a:rPr lang="en-US" sz="2600" dirty="0"/>
              <a:t> </a:t>
            </a:r>
            <a:r>
              <a:rPr lang="en-US" sz="2600" dirty="0" err="1"/>
              <a:t>pháp</a:t>
            </a:r>
            <a:r>
              <a:rPr lang="en-US" sz="2600" dirty="0"/>
              <a:t> </a:t>
            </a:r>
            <a:r>
              <a:rPr lang="en-US" sz="2600" dirty="0" err="1"/>
              <a:t>về</a:t>
            </a:r>
            <a:r>
              <a:rPr lang="en-US" sz="2600" dirty="0"/>
              <a:t> </a:t>
            </a:r>
            <a:r>
              <a:rPr lang="en-US" sz="2600" dirty="0" err="1"/>
              <a:t>quyền</a:t>
            </a:r>
            <a:r>
              <a:rPr lang="en-US" sz="2600" dirty="0"/>
              <a:t> con </a:t>
            </a:r>
            <a:r>
              <a:rPr lang="en-US" sz="2600" dirty="0" err="1"/>
              <a:t>người</a:t>
            </a:r>
            <a:r>
              <a:rPr lang="en-US" sz="2600" dirty="0"/>
              <a:t>, </a:t>
            </a:r>
            <a:r>
              <a:rPr lang="en-US" sz="2600" dirty="0" err="1"/>
              <a:t>quyền</a:t>
            </a:r>
            <a:r>
              <a:rPr lang="en-US" sz="2600" dirty="0"/>
              <a:t> </a:t>
            </a:r>
            <a:r>
              <a:rPr lang="en-US" sz="2600" dirty="0" err="1"/>
              <a:t>và</a:t>
            </a:r>
            <a:r>
              <a:rPr lang="en-US" sz="2600" dirty="0"/>
              <a:t> </a:t>
            </a:r>
            <a:r>
              <a:rPr lang="en-US" sz="2600" dirty="0" err="1"/>
              <a:t>nghĩa</a:t>
            </a:r>
            <a:r>
              <a:rPr lang="en-US" sz="2600" dirty="0"/>
              <a:t> </a:t>
            </a:r>
            <a:r>
              <a:rPr lang="en-US" sz="2600" dirty="0" err="1"/>
              <a:t>vụ</a:t>
            </a:r>
            <a:r>
              <a:rPr lang="en-US" sz="2600" dirty="0"/>
              <a:t> </a:t>
            </a:r>
            <a:r>
              <a:rPr lang="en-US" sz="2600" dirty="0" err="1"/>
              <a:t>cơ</a:t>
            </a:r>
            <a:r>
              <a:rPr lang="en-US" sz="2600" dirty="0"/>
              <a:t> </a:t>
            </a:r>
            <a:r>
              <a:rPr lang="en-US" sz="2600" dirty="0" err="1"/>
              <a:t>bản</a:t>
            </a:r>
            <a:r>
              <a:rPr lang="en-US" sz="2600" dirty="0"/>
              <a:t> </a:t>
            </a:r>
            <a:r>
              <a:rPr lang="en-US" sz="2600" dirty="0" err="1"/>
              <a:t>của</a:t>
            </a:r>
            <a:r>
              <a:rPr lang="en-US" sz="2600" dirty="0"/>
              <a:t> </a:t>
            </a:r>
            <a:r>
              <a:rPr lang="en-US" sz="2600" dirty="0" err="1"/>
              <a:t>công</a:t>
            </a:r>
            <a:r>
              <a:rPr lang="en-US" sz="2600" dirty="0"/>
              <a:t> </a:t>
            </a:r>
            <a:r>
              <a:rPr lang="en-US" sz="2600" dirty="0" err="1"/>
              <a:t>dân</a:t>
            </a:r>
            <a:r>
              <a:rPr lang="en-US" sz="2600" dirty="0"/>
              <a:t>; </a:t>
            </a:r>
            <a:r>
              <a:rPr lang="en-US" sz="2600" dirty="0" err="1"/>
              <a:t>xác</a:t>
            </a:r>
            <a:r>
              <a:rPr lang="en-US" sz="2600" dirty="0"/>
              <a:t/>
            </a:r>
            <a:br>
              <a:rPr lang="en-US" sz="2600" dirty="0"/>
            </a:br>
            <a:r>
              <a:rPr lang="en-US" sz="2600" dirty="0" err="1"/>
              <a:t>định</a:t>
            </a:r>
            <a:r>
              <a:rPr lang="en-US" sz="2600" dirty="0"/>
              <a:t> </a:t>
            </a:r>
            <a:r>
              <a:rPr lang="en-US" sz="2600" dirty="0" err="1"/>
              <a:t>rõ</a:t>
            </a:r>
            <a:r>
              <a:rPr lang="en-US" sz="2600" dirty="0"/>
              <a:t> </a:t>
            </a:r>
            <a:r>
              <a:rPr lang="en-US" sz="2600" dirty="0" err="1"/>
              <a:t>trách</a:t>
            </a:r>
            <a:r>
              <a:rPr lang="en-US" sz="2600" dirty="0"/>
              <a:t> </a:t>
            </a:r>
            <a:r>
              <a:rPr lang="en-US" sz="2600" dirty="0" err="1"/>
              <a:t>nhiệm</a:t>
            </a:r>
            <a:r>
              <a:rPr lang="en-US" sz="2600" dirty="0"/>
              <a:t> </a:t>
            </a:r>
            <a:r>
              <a:rPr lang="en-US" sz="2600" dirty="0" err="1"/>
              <a:t>của</a:t>
            </a:r>
            <a:r>
              <a:rPr lang="en-US" sz="2600" dirty="0"/>
              <a:t> </a:t>
            </a:r>
            <a:r>
              <a:rPr lang="en-US" sz="2600" dirty="0" err="1"/>
              <a:t>cơ</a:t>
            </a:r>
            <a:r>
              <a:rPr lang="en-US" sz="2600" dirty="0"/>
              <a:t> </a:t>
            </a:r>
            <a:r>
              <a:rPr lang="en-US" sz="2600" dirty="0" err="1"/>
              <a:t>quan</a:t>
            </a:r>
            <a:r>
              <a:rPr lang="en-US" sz="2600" dirty="0"/>
              <a:t> </a:t>
            </a:r>
            <a:r>
              <a:rPr lang="en-US" sz="2600" dirty="0" err="1"/>
              <a:t>nhà</a:t>
            </a:r>
            <a:r>
              <a:rPr lang="en-US" sz="2600" dirty="0"/>
              <a:t> </a:t>
            </a:r>
            <a:r>
              <a:rPr lang="en-US" sz="2600" dirty="0" err="1"/>
              <a:t>nước</a:t>
            </a:r>
            <a:r>
              <a:rPr lang="en-US" sz="2600" dirty="0"/>
              <a:t> </a:t>
            </a:r>
            <a:r>
              <a:rPr lang="en-US" sz="2600" dirty="0" err="1"/>
              <a:t>trong</a:t>
            </a:r>
            <a:r>
              <a:rPr lang="en-US" sz="2600" dirty="0"/>
              <a:t> </a:t>
            </a:r>
            <a:r>
              <a:rPr lang="en-US" sz="2600" dirty="0" err="1"/>
              <a:t>việc</a:t>
            </a:r>
            <a:r>
              <a:rPr lang="en-US" sz="2600" dirty="0"/>
              <a:t> </a:t>
            </a:r>
            <a:r>
              <a:rPr lang="en-US" sz="2600" dirty="0" err="1"/>
              <a:t>tôn</a:t>
            </a:r>
            <a:r>
              <a:rPr lang="en-US" sz="2600" dirty="0"/>
              <a:t> </a:t>
            </a:r>
            <a:r>
              <a:rPr lang="en-US" sz="2600" dirty="0" err="1"/>
              <a:t>trọng</a:t>
            </a:r>
            <a:r>
              <a:rPr lang="en-US" sz="2600" dirty="0"/>
              <a:t>, </a:t>
            </a:r>
            <a:r>
              <a:rPr lang="en-US" sz="2600" dirty="0" err="1"/>
              <a:t>bảo</a:t>
            </a:r>
            <a:r>
              <a:rPr lang="en-US" sz="2600" dirty="0"/>
              <a:t> </a:t>
            </a:r>
            <a:r>
              <a:rPr lang="en-US" sz="2600" dirty="0" err="1"/>
              <a:t>đảm</a:t>
            </a:r>
            <a:r>
              <a:rPr lang="en-US" sz="2600" dirty="0"/>
              <a:t>, </a:t>
            </a:r>
            <a:r>
              <a:rPr lang="en-US" sz="2600" dirty="0" err="1"/>
              <a:t>bảo</a:t>
            </a:r>
            <a:r>
              <a:rPr lang="en-US" sz="2600" dirty="0"/>
              <a:t> </a:t>
            </a:r>
            <a:r>
              <a:rPr lang="en-US" sz="2600" dirty="0" err="1" smtClean="0"/>
              <a:t>vệ</a:t>
            </a:r>
            <a:r>
              <a:rPr lang="en-US" sz="2600" dirty="0"/>
              <a:t> </a:t>
            </a:r>
            <a:r>
              <a:rPr lang="en-US" sz="2600" dirty="0" err="1" smtClean="0"/>
              <a:t>quyền</a:t>
            </a:r>
            <a:r>
              <a:rPr lang="en-US" sz="2600" dirty="0" smtClean="0"/>
              <a:t> </a:t>
            </a:r>
            <a:r>
              <a:rPr lang="en-US" sz="2600" dirty="0"/>
              <a:t>con </a:t>
            </a:r>
            <a:r>
              <a:rPr lang="en-US" sz="2600" dirty="0" err="1"/>
              <a:t>người</a:t>
            </a:r>
            <a:r>
              <a:rPr lang="en-US" sz="2600" dirty="0"/>
              <a:t>, </a:t>
            </a:r>
            <a:r>
              <a:rPr lang="en-US" sz="2600" dirty="0" err="1"/>
              <a:t>quyền</a:t>
            </a:r>
            <a:r>
              <a:rPr lang="en-US" sz="2600" dirty="0"/>
              <a:t> </a:t>
            </a:r>
            <a:r>
              <a:rPr lang="en-US" sz="2600" dirty="0" err="1"/>
              <a:t>công</a:t>
            </a:r>
            <a:r>
              <a:rPr lang="en-US" sz="2600" dirty="0"/>
              <a:t> </a:t>
            </a:r>
            <a:r>
              <a:rPr lang="en-US" sz="2600" dirty="0" err="1"/>
              <a:t>dân</a:t>
            </a:r>
            <a:r>
              <a:rPr lang="en-US" sz="2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835429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446088" algn="just">
              <a:buNone/>
            </a:pPr>
            <a:r>
              <a:rPr lang="en-US" sz="2600" dirty="0">
                <a:solidFill>
                  <a:srgbClr val="FF0000"/>
                </a:solidFill>
              </a:rPr>
              <a:t>3. </a:t>
            </a:r>
            <a:r>
              <a:rPr lang="en-US" sz="2600" dirty="0" err="1">
                <a:solidFill>
                  <a:srgbClr val="FF0000"/>
                </a:solidFill>
              </a:rPr>
              <a:t>Tiếp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tục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tham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gia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xây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dựng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hệ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thống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pháp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luật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và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tổ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chức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thực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hiện</a:t>
            </a:r>
            <a:r>
              <a:rPr lang="en-US" sz="2600" dirty="0">
                <a:solidFill>
                  <a:srgbClr val="FF0000"/>
                </a:solidFill>
              </a:rPr>
              <a:t/>
            </a:r>
            <a:br>
              <a:rPr lang="en-US" sz="2600" dirty="0">
                <a:solidFill>
                  <a:srgbClr val="FF0000"/>
                </a:solidFill>
              </a:rPr>
            </a:br>
            <a:r>
              <a:rPr lang="en-US" sz="2600" dirty="0" err="1">
                <a:solidFill>
                  <a:srgbClr val="FF0000"/>
                </a:solidFill>
              </a:rPr>
              <a:t>pháp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luật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nghiêm</a:t>
            </a:r>
            <a:r>
              <a:rPr lang="en-US" sz="2600" dirty="0">
                <a:solidFill>
                  <a:srgbClr val="FF0000"/>
                </a:solidFill>
              </a:rPr>
              <a:t> minh, </a:t>
            </a:r>
            <a:r>
              <a:rPr lang="en-US" sz="2600" dirty="0" err="1">
                <a:solidFill>
                  <a:srgbClr val="FF0000"/>
                </a:solidFill>
              </a:rPr>
              <a:t>hiệu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quả</a:t>
            </a:r>
            <a:r>
              <a:rPr lang="en-US" sz="2600" dirty="0">
                <a:solidFill>
                  <a:srgbClr val="FF0000"/>
                </a:solidFill>
              </a:rPr>
              <a:t>, </a:t>
            </a:r>
            <a:r>
              <a:rPr lang="en-US" sz="2600" dirty="0" err="1">
                <a:solidFill>
                  <a:srgbClr val="FF0000"/>
                </a:solidFill>
              </a:rPr>
              <a:t>bảo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đảm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yêu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cầu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phát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triển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của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địa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phương</a:t>
            </a:r>
            <a:endParaRPr lang="en-US" sz="2600" dirty="0">
              <a:solidFill>
                <a:srgbClr val="FF0000"/>
              </a:solidFill>
            </a:endParaRPr>
          </a:p>
          <a:p>
            <a:pPr marL="0" indent="446088" algn="just">
              <a:buNone/>
            </a:pPr>
            <a:r>
              <a:rPr lang="en-US" sz="2600" dirty="0" err="1"/>
              <a:t>Lãnh</a:t>
            </a:r>
            <a:r>
              <a:rPr lang="en-US" sz="2600" dirty="0"/>
              <a:t> </a:t>
            </a:r>
            <a:r>
              <a:rPr lang="en-US" sz="2600" dirty="0" err="1"/>
              <a:t>đạo</a:t>
            </a:r>
            <a:r>
              <a:rPr lang="en-US" sz="2600" dirty="0"/>
              <a:t>, </a:t>
            </a:r>
            <a:r>
              <a:rPr lang="en-US" sz="2600" dirty="0" err="1"/>
              <a:t>chỉ</a:t>
            </a:r>
            <a:r>
              <a:rPr lang="en-US" sz="2600" dirty="0"/>
              <a:t> </a:t>
            </a:r>
            <a:r>
              <a:rPr lang="en-US" sz="2600" dirty="0" err="1"/>
              <a:t>đạo</a:t>
            </a:r>
            <a:r>
              <a:rPr lang="en-US" sz="2600" dirty="0"/>
              <a:t> </a:t>
            </a:r>
            <a:r>
              <a:rPr lang="en-US" sz="2600" dirty="0" err="1"/>
              <a:t>các</a:t>
            </a:r>
            <a:r>
              <a:rPr lang="en-US" sz="2600" dirty="0"/>
              <a:t> </a:t>
            </a:r>
            <a:r>
              <a:rPr lang="en-US" sz="2600" dirty="0" err="1"/>
              <a:t>cơ</a:t>
            </a:r>
            <a:r>
              <a:rPr lang="en-US" sz="2600" dirty="0"/>
              <a:t> </a:t>
            </a:r>
            <a:r>
              <a:rPr lang="en-US" sz="2600" dirty="0" err="1"/>
              <a:t>quan</a:t>
            </a:r>
            <a:r>
              <a:rPr lang="en-US" sz="2600" dirty="0"/>
              <a:t> </a:t>
            </a:r>
            <a:r>
              <a:rPr lang="en-US" sz="2600" dirty="0" err="1"/>
              <a:t>chuyên</a:t>
            </a:r>
            <a:r>
              <a:rPr lang="en-US" sz="2600" dirty="0"/>
              <a:t> </a:t>
            </a:r>
            <a:r>
              <a:rPr lang="en-US" sz="2600" dirty="0" err="1"/>
              <a:t>môn</a:t>
            </a:r>
            <a:r>
              <a:rPr lang="en-US" sz="2600" dirty="0"/>
              <a:t> </a:t>
            </a:r>
            <a:r>
              <a:rPr lang="en-US" sz="2600" dirty="0" err="1"/>
              <a:t>nghiên</a:t>
            </a:r>
            <a:r>
              <a:rPr lang="en-US" sz="2600" dirty="0"/>
              <a:t> </a:t>
            </a:r>
            <a:r>
              <a:rPr lang="en-US" sz="2600" dirty="0" err="1"/>
              <a:t>cứu</a:t>
            </a:r>
            <a:r>
              <a:rPr lang="en-US" sz="2600" dirty="0"/>
              <a:t>, </a:t>
            </a:r>
            <a:r>
              <a:rPr lang="en-US" sz="2600" dirty="0" err="1"/>
              <a:t>tham</a:t>
            </a:r>
            <a:r>
              <a:rPr lang="en-US" sz="2600" dirty="0"/>
              <a:t> </a:t>
            </a:r>
            <a:r>
              <a:rPr lang="en-US" sz="2600" dirty="0" err="1"/>
              <a:t>gia</a:t>
            </a:r>
            <a:r>
              <a:rPr lang="en-US" sz="2600" dirty="0"/>
              <a:t> </a:t>
            </a:r>
            <a:r>
              <a:rPr lang="en-US" sz="2600" dirty="0" err="1"/>
              <a:t>đóng</a:t>
            </a:r>
            <a:r>
              <a:rPr lang="en-US" sz="2600" dirty="0"/>
              <a:t> </a:t>
            </a:r>
            <a:r>
              <a:rPr lang="en-US" sz="2600" dirty="0" err="1"/>
              <a:t>góp</a:t>
            </a:r>
            <a:r>
              <a:rPr lang="en-US" sz="2600" dirty="0"/>
              <a:t/>
            </a:r>
            <a:br>
              <a:rPr lang="en-US" sz="2600" dirty="0"/>
            </a:br>
            <a:r>
              <a:rPr lang="en-US" sz="2600" dirty="0" err="1"/>
              <a:t>xây</a:t>
            </a:r>
            <a:r>
              <a:rPr lang="en-US" sz="2600" dirty="0"/>
              <a:t> </a:t>
            </a:r>
            <a:r>
              <a:rPr lang="en-US" sz="2600" dirty="0" err="1"/>
              <a:t>dựng</a:t>
            </a:r>
            <a:r>
              <a:rPr lang="en-US" sz="2600" dirty="0"/>
              <a:t> </a:t>
            </a:r>
            <a:r>
              <a:rPr lang="en-US" sz="2600" dirty="0" err="1"/>
              <a:t>thể</a:t>
            </a:r>
            <a:r>
              <a:rPr lang="en-US" sz="2600" dirty="0"/>
              <a:t> </a:t>
            </a:r>
            <a:r>
              <a:rPr lang="en-US" sz="2600" dirty="0" err="1"/>
              <a:t>chế</a:t>
            </a:r>
            <a:r>
              <a:rPr lang="en-US" sz="2600" dirty="0"/>
              <a:t> </a:t>
            </a:r>
            <a:r>
              <a:rPr lang="en-US" sz="2600" dirty="0" err="1"/>
              <a:t>của</a:t>
            </a:r>
            <a:r>
              <a:rPr lang="en-US" sz="2600" dirty="0"/>
              <a:t> </a:t>
            </a:r>
            <a:r>
              <a:rPr lang="en-US" sz="2600" dirty="0" err="1"/>
              <a:t>Trung</a:t>
            </a:r>
            <a:r>
              <a:rPr lang="en-US" sz="2600" dirty="0"/>
              <a:t> </a:t>
            </a:r>
            <a:r>
              <a:rPr lang="en-US" sz="2600" dirty="0" err="1"/>
              <a:t>ương</a:t>
            </a:r>
            <a:r>
              <a:rPr lang="en-US" sz="2600" dirty="0"/>
              <a:t> </a:t>
            </a:r>
            <a:r>
              <a:rPr lang="en-US" sz="2600" dirty="0" err="1"/>
              <a:t>nhằm</a:t>
            </a:r>
            <a:r>
              <a:rPr lang="en-US" sz="2600" dirty="0"/>
              <a:t> </a:t>
            </a:r>
            <a:r>
              <a:rPr lang="en-US" sz="2600" dirty="0" err="1"/>
              <a:t>sát</a:t>
            </a:r>
            <a:r>
              <a:rPr lang="en-US" sz="2600" dirty="0"/>
              <a:t> </a:t>
            </a:r>
            <a:r>
              <a:rPr lang="en-US" sz="2600" dirty="0" err="1"/>
              <a:t>và</a:t>
            </a:r>
            <a:r>
              <a:rPr lang="en-US" sz="2600" dirty="0"/>
              <a:t> </a:t>
            </a:r>
            <a:r>
              <a:rPr lang="en-US" sz="2600" dirty="0" err="1"/>
              <a:t>phù</a:t>
            </a:r>
            <a:r>
              <a:rPr lang="en-US" sz="2600" dirty="0"/>
              <a:t> </a:t>
            </a:r>
            <a:r>
              <a:rPr lang="en-US" sz="2600" dirty="0" err="1"/>
              <a:t>hợp</a:t>
            </a:r>
            <a:r>
              <a:rPr lang="en-US" sz="2600" dirty="0"/>
              <a:t> </a:t>
            </a:r>
            <a:r>
              <a:rPr lang="en-US" sz="2600" dirty="0" err="1"/>
              <a:t>với</a:t>
            </a:r>
            <a:r>
              <a:rPr lang="en-US" sz="2600" dirty="0"/>
              <a:t> </a:t>
            </a:r>
            <a:r>
              <a:rPr lang="en-US" sz="2600" dirty="0" err="1"/>
              <a:t>thực</a:t>
            </a:r>
            <a:r>
              <a:rPr lang="en-US" sz="2600" dirty="0"/>
              <a:t> </a:t>
            </a:r>
            <a:r>
              <a:rPr lang="en-US" sz="2600" dirty="0" err="1"/>
              <a:t>tiễn</a:t>
            </a:r>
            <a:r>
              <a:rPr lang="en-US" sz="2600" dirty="0"/>
              <a:t> </a:t>
            </a:r>
            <a:r>
              <a:rPr lang="en-US" sz="2600" dirty="0" err="1"/>
              <a:t>của</a:t>
            </a:r>
            <a:r>
              <a:rPr lang="en-US" sz="2600" dirty="0"/>
              <a:t> </a:t>
            </a:r>
            <a:r>
              <a:rPr lang="en-US" sz="2600" dirty="0" err="1"/>
              <a:t>địa</a:t>
            </a:r>
            <a:r>
              <a:rPr lang="en-US" sz="2600" dirty="0"/>
              <a:t> </a:t>
            </a:r>
            <a:r>
              <a:rPr lang="en-US" sz="2600" dirty="0" err="1"/>
              <a:t>phương</a:t>
            </a:r>
            <a:r>
              <a:rPr lang="en-US" sz="2600" dirty="0"/>
              <a:t>. </a:t>
            </a:r>
            <a:r>
              <a:rPr lang="en-US" sz="2600" dirty="0" err="1"/>
              <a:t>Thường</a:t>
            </a:r>
            <a:r>
              <a:rPr lang="en-US" sz="2600" dirty="0"/>
              <a:t> </a:t>
            </a:r>
            <a:r>
              <a:rPr lang="en-US" sz="2600" dirty="0" err="1"/>
              <a:t>xuyên</a:t>
            </a:r>
            <a:r>
              <a:rPr lang="en-US" sz="2600" dirty="0"/>
              <a:t> </a:t>
            </a:r>
            <a:r>
              <a:rPr lang="en-US" sz="2600" dirty="0" err="1"/>
              <a:t>kiểm</a:t>
            </a:r>
            <a:r>
              <a:rPr lang="en-US" sz="2600" dirty="0"/>
              <a:t> </a:t>
            </a:r>
            <a:r>
              <a:rPr lang="en-US" sz="2600" dirty="0" err="1"/>
              <a:t>tra</a:t>
            </a:r>
            <a:r>
              <a:rPr lang="en-US" sz="2600" dirty="0"/>
              <a:t>, </a:t>
            </a:r>
            <a:r>
              <a:rPr lang="en-US" sz="2600" dirty="0" err="1"/>
              <a:t>rà</a:t>
            </a:r>
            <a:r>
              <a:rPr lang="en-US" sz="2600" dirty="0"/>
              <a:t> </a:t>
            </a:r>
            <a:r>
              <a:rPr lang="en-US" sz="2600" dirty="0" err="1"/>
              <a:t>soát</a:t>
            </a:r>
            <a:r>
              <a:rPr lang="en-US" sz="2600" dirty="0"/>
              <a:t> </a:t>
            </a:r>
            <a:r>
              <a:rPr lang="en-US" sz="2600" dirty="0" err="1"/>
              <a:t>văn</a:t>
            </a:r>
            <a:r>
              <a:rPr lang="en-US" sz="2600" dirty="0"/>
              <a:t> </a:t>
            </a:r>
            <a:r>
              <a:rPr lang="en-US" sz="2600" dirty="0" err="1"/>
              <a:t>bản</a:t>
            </a:r>
            <a:r>
              <a:rPr lang="en-US" sz="2600" dirty="0"/>
              <a:t> </a:t>
            </a:r>
            <a:r>
              <a:rPr lang="en-US" sz="2600" dirty="0" err="1"/>
              <a:t>quy</a:t>
            </a:r>
            <a:r>
              <a:rPr lang="en-US" sz="2600" dirty="0"/>
              <a:t> </a:t>
            </a:r>
            <a:r>
              <a:rPr lang="en-US" sz="2600" dirty="0" err="1"/>
              <a:t>phạm</a:t>
            </a:r>
            <a:r>
              <a:rPr lang="en-US" sz="2600" dirty="0"/>
              <a:t> </a:t>
            </a:r>
            <a:r>
              <a:rPr lang="en-US" sz="2600" dirty="0" err="1"/>
              <a:t>pháp</a:t>
            </a:r>
            <a:r>
              <a:rPr lang="en-US" sz="2600" dirty="0"/>
              <a:t> </a:t>
            </a:r>
            <a:r>
              <a:rPr lang="en-US" sz="2600" dirty="0" err="1"/>
              <a:t>luật</a:t>
            </a:r>
            <a:r>
              <a:rPr lang="en-US" sz="2600" dirty="0"/>
              <a:t> </a:t>
            </a:r>
            <a:r>
              <a:rPr lang="en-US" sz="2600" dirty="0" err="1"/>
              <a:t>để</a:t>
            </a:r>
            <a:r>
              <a:rPr lang="en-US" sz="2600" dirty="0"/>
              <a:t> </a:t>
            </a:r>
            <a:r>
              <a:rPr lang="en-US" sz="2600" dirty="0" err="1"/>
              <a:t>kịp</a:t>
            </a:r>
            <a:r>
              <a:rPr lang="en-US" sz="2600" dirty="0"/>
              <a:t> </a:t>
            </a:r>
            <a:r>
              <a:rPr lang="en-US" sz="2600" dirty="0" err="1"/>
              <a:t>thời</a:t>
            </a:r>
            <a:r>
              <a:rPr lang="en-US" sz="2600" dirty="0"/>
              <a:t> </a:t>
            </a:r>
            <a:r>
              <a:rPr lang="en-US" sz="2600" dirty="0" err="1"/>
              <a:t>đề</a:t>
            </a:r>
            <a:r>
              <a:rPr lang="en-US" sz="2600" dirty="0"/>
              <a:t> </a:t>
            </a:r>
            <a:r>
              <a:rPr lang="en-US" sz="2600" dirty="0" err="1"/>
              <a:t>xuất</a:t>
            </a:r>
            <a:r>
              <a:rPr lang="en-US" sz="2600" dirty="0"/>
              <a:t> </a:t>
            </a:r>
            <a:r>
              <a:rPr lang="en-US" sz="2600" dirty="0" err="1"/>
              <a:t>cơ</a:t>
            </a:r>
            <a:r>
              <a:rPr lang="en-US" sz="2600" dirty="0"/>
              <a:t> </a:t>
            </a:r>
            <a:r>
              <a:rPr lang="en-US" sz="2600" dirty="0" err="1"/>
              <a:t>quan</a:t>
            </a:r>
            <a:r>
              <a:rPr lang="en-US" sz="2600" dirty="0"/>
              <a:t> </a:t>
            </a:r>
            <a:r>
              <a:rPr lang="en-US" sz="2600" dirty="0" err="1"/>
              <a:t>có</a:t>
            </a:r>
            <a:r>
              <a:rPr lang="en-US" sz="2600" dirty="0"/>
              <a:t> </a:t>
            </a:r>
            <a:r>
              <a:rPr lang="en-US" sz="2600" dirty="0" err="1"/>
              <a:t>thẩm</a:t>
            </a:r>
            <a:r>
              <a:rPr lang="en-US" sz="2600" dirty="0"/>
              <a:t> </a:t>
            </a:r>
            <a:r>
              <a:rPr lang="en-US" sz="2600" dirty="0" err="1"/>
              <a:t>quyền</a:t>
            </a:r>
            <a:r>
              <a:rPr lang="en-US" sz="2600" dirty="0"/>
              <a:t> </a:t>
            </a:r>
            <a:r>
              <a:rPr lang="en-US" sz="2600" dirty="0" err="1"/>
              <a:t>sửa</a:t>
            </a:r>
            <a:r>
              <a:rPr lang="en-US" sz="2600" dirty="0"/>
              <a:t> </a:t>
            </a:r>
            <a:r>
              <a:rPr lang="en-US" sz="2600" dirty="0" err="1"/>
              <a:t>đổi</a:t>
            </a:r>
            <a:r>
              <a:rPr lang="en-US" sz="2600" dirty="0"/>
              <a:t>, </a:t>
            </a:r>
            <a:r>
              <a:rPr lang="en-US" sz="2600" dirty="0" err="1"/>
              <a:t>bổ</a:t>
            </a:r>
            <a:r>
              <a:rPr lang="en-US" sz="2600" dirty="0"/>
              <a:t> sung </a:t>
            </a:r>
            <a:r>
              <a:rPr lang="en-US" sz="2600" dirty="0" err="1"/>
              <a:t>hoặc</a:t>
            </a:r>
            <a:r>
              <a:rPr lang="en-US" sz="2600" dirty="0"/>
              <a:t> ban </a:t>
            </a:r>
            <a:r>
              <a:rPr lang="en-US" sz="2600" dirty="0" err="1"/>
              <a:t>hành</a:t>
            </a:r>
            <a:r>
              <a:rPr lang="en-US" sz="2600" dirty="0"/>
              <a:t> </a:t>
            </a:r>
            <a:r>
              <a:rPr lang="en-US" sz="2600" dirty="0" err="1"/>
              <a:t>mới</a:t>
            </a:r>
            <a:r>
              <a:rPr lang="en-US" sz="2600" dirty="0"/>
              <a:t> </a:t>
            </a:r>
            <a:r>
              <a:rPr lang="en-US" sz="2600" dirty="0" err="1"/>
              <a:t>cho</a:t>
            </a:r>
            <a:r>
              <a:rPr lang="en-US" sz="2600" dirty="0"/>
              <a:t> </a:t>
            </a:r>
            <a:r>
              <a:rPr lang="en-US" sz="2600" dirty="0" err="1"/>
              <a:t>phù</a:t>
            </a:r>
            <a:r>
              <a:rPr lang="en-US" sz="2600" dirty="0"/>
              <a:t> </a:t>
            </a:r>
            <a:r>
              <a:rPr lang="en-US" sz="2600" dirty="0" err="1"/>
              <a:t>hợp</a:t>
            </a:r>
            <a:r>
              <a:rPr lang="en-US" sz="2600" dirty="0"/>
              <a:t> </a:t>
            </a:r>
            <a:r>
              <a:rPr lang="en-US" sz="2600" dirty="0" err="1"/>
              <a:t>với</a:t>
            </a:r>
            <a:r>
              <a:rPr lang="en-US" sz="2600" dirty="0"/>
              <a:t> </a:t>
            </a:r>
            <a:r>
              <a:rPr lang="en-US" sz="2600" dirty="0" err="1"/>
              <a:t>tình</a:t>
            </a:r>
            <a:r>
              <a:rPr lang="en-US" sz="2600" dirty="0"/>
              <a:t> </a:t>
            </a:r>
            <a:r>
              <a:rPr lang="en-US" sz="2600" dirty="0" err="1"/>
              <a:t>hình</a:t>
            </a:r>
            <a:r>
              <a:rPr lang="en-US" sz="2600" dirty="0"/>
              <a:t> </a:t>
            </a:r>
            <a:r>
              <a:rPr lang="en-US" sz="2600" dirty="0" err="1"/>
              <a:t>thực</a:t>
            </a:r>
            <a:r>
              <a:rPr lang="en-US" sz="2600" dirty="0"/>
              <a:t> </a:t>
            </a:r>
            <a:r>
              <a:rPr lang="en-US" sz="2600" dirty="0" err="1"/>
              <a:t>tiễn</a:t>
            </a:r>
            <a:r>
              <a:rPr lang="en-US" sz="2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018240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446088" algn="just">
              <a:buNone/>
            </a:pPr>
            <a:r>
              <a:rPr lang="en-US" sz="2600" dirty="0" err="1"/>
              <a:t>Kiểm</a:t>
            </a:r>
            <a:r>
              <a:rPr lang="en-US" sz="2600" dirty="0"/>
              <a:t> </a:t>
            </a:r>
            <a:r>
              <a:rPr lang="en-US" sz="2600" dirty="0" err="1"/>
              <a:t>soát</a:t>
            </a:r>
            <a:r>
              <a:rPr lang="en-US" sz="2600" dirty="0"/>
              <a:t> </a:t>
            </a:r>
            <a:r>
              <a:rPr lang="en-US" sz="2600" dirty="0" err="1"/>
              <a:t>chặt</a:t>
            </a:r>
            <a:r>
              <a:rPr lang="en-US" sz="2600" dirty="0"/>
              <a:t> </a:t>
            </a:r>
            <a:r>
              <a:rPr lang="en-US" sz="2600" dirty="0" err="1"/>
              <a:t>quy</a:t>
            </a:r>
            <a:r>
              <a:rPr lang="en-US" sz="2600" dirty="0"/>
              <a:t> </a:t>
            </a:r>
            <a:r>
              <a:rPr lang="en-US" sz="2600" dirty="0" err="1"/>
              <a:t>trình</a:t>
            </a:r>
            <a:r>
              <a:rPr lang="en-US" sz="2600" dirty="0"/>
              <a:t> </a:t>
            </a:r>
            <a:r>
              <a:rPr lang="en-US" sz="2600" dirty="0" err="1"/>
              <a:t>xây</a:t>
            </a:r>
            <a:r>
              <a:rPr lang="en-US" sz="2600" dirty="0"/>
              <a:t> </a:t>
            </a:r>
            <a:r>
              <a:rPr lang="en-US" sz="2600" dirty="0" err="1"/>
              <a:t>dựng</a:t>
            </a:r>
            <a:r>
              <a:rPr lang="en-US" sz="2600" dirty="0"/>
              <a:t> </a:t>
            </a:r>
            <a:r>
              <a:rPr lang="en-US" sz="2600" dirty="0" err="1"/>
              <a:t>văn</a:t>
            </a:r>
            <a:r>
              <a:rPr lang="en-US" sz="2600" dirty="0"/>
              <a:t> </a:t>
            </a:r>
            <a:r>
              <a:rPr lang="en-US" sz="2600" dirty="0" err="1"/>
              <a:t>bản</a:t>
            </a:r>
            <a:r>
              <a:rPr lang="en-US" sz="2600" dirty="0"/>
              <a:t> </a:t>
            </a:r>
            <a:r>
              <a:rPr lang="en-US" sz="2600" dirty="0" err="1"/>
              <a:t>quy</a:t>
            </a:r>
            <a:r>
              <a:rPr lang="en-US" sz="2600" dirty="0"/>
              <a:t> </a:t>
            </a:r>
            <a:r>
              <a:rPr lang="en-US" sz="2600" dirty="0" err="1"/>
              <a:t>phạm</a:t>
            </a:r>
            <a:r>
              <a:rPr lang="en-US" sz="2600" dirty="0"/>
              <a:t> </a:t>
            </a:r>
            <a:r>
              <a:rPr lang="en-US" sz="2600" dirty="0" err="1"/>
              <a:t>pháp</a:t>
            </a:r>
            <a:r>
              <a:rPr lang="en-US" sz="2600" dirty="0"/>
              <a:t> </a:t>
            </a:r>
            <a:r>
              <a:rPr lang="en-US" sz="2600" dirty="0" err="1"/>
              <a:t>luật</a:t>
            </a:r>
            <a:r>
              <a:rPr lang="en-US" sz="2600" dirty="0"/>
              <a:t>, </a:t>
            </a:r>
            <a:r>
              <a:rPr lang="en-US" sz="2600" dirty="0" err="1"/>
              <a:t>lấy</a:t>
            </a:r>
            <a:r>
              <a:rPr lang="en-US" sz="2600" dirty="0"/>
              <a:t> </a:t>
            </a:r>
            <a:r>
              <a:rPr lang="en-US" sz="2600" dirty="0" err="1"/>
              <a:t>quyền</a:t>
            </a:r>
            <a:r>
              <a:rPr lang="en-US" sz="2600" dirty="0"/>
              <a:t> </a:t>
            </a:r>
            <a:r>
              <a:rPr lang="en-US" sz="2600" dirty="0" err="1"/>
              <a:t>và</a:t>
            </a:r>
            <a:r>
              <a:rPr lang="en-US" sz="2600" dirty="0"/>
              <a:t> </a:t>
            </a:r>
            <a:r>
              <a:rPr lang="en-US" sz="2600" dirty="0" err="1"/>
              <a:t>lợi</a:t>
            </a:r>
            <a:r>
              <a:rPr lang="en-US" sz="2600" dirty="0"/>
              <a:t> </a:t>
            </a:r>
            <a:r>
              <a:rPr lang="en-US" sz="2600" dirty="0" err="1"/>
              <a:t>ích</a:t>
            </a:r>
            <a:r>
              <a:rPr lang="en-US" sz="2600" dirty="0"/>
              <a:t> </a:t>
            </a:r>
            <a:r>
              <a:rPr lang="en-US" sz="2600" dirty="0" err="1"/>
              <a:t>hợp</a:t>
            </a:r>
            <a:r>
              <a:rPr lang="en-US" sz="2600" dirty="0"/>
              <a:t> </a:t>
            </a:r>
            <a:r>
              <a:rPr lang="en-US" sz="2600" dirty="0" err="1"/>
              <a:t>pháp</a:t>
            </a:r>
            <a:r>
              <a:rPr lang="en-US" sz="2600" dirty="0"/>
              <a:t>, </a:t>
            </a:r>
            <a:r>
              <a:rPr lang="en-US" sz="2600" dirty="0" err="1"/>
              <a:t>chính</a:t>
            </a:r>
            <a:r>
              <a:rPr lang="en-US" sz="2600" dirty="0"/>
              <a:t> </a:t>
            </a:r>
            <a:r>
              <a:rPr lang="en-US" sz="2600" dirty="0" err="1"/>
              <a:t>đáng</a:t>
            </a:r>
            <a:r>
              <a:rPr lang="en-US" sz="2600" dirty="0"/>
              <a:t> </a:t>
            </a:r>
            <a:r>
              <a:rPr lang="en-US" sz="2600" dirty="0" err="1"/>
              <a:t>của</a:t>
            </a:r>
            <a:r>
              <a:rPr lang="en-US" sz="2600" dirty="0"/>
              <a:t> </a:t>
            </a:r>
            <a:r>
              <a:rPr lang="en-US" sz="2600" dirty="0" err="1"/>
              <a:t>người</a:t>
            </a:r>
            <a:r>
              <a:rPr lang="en-US" sz="2600" dirty="0"/>
              <a:t> </a:t>
            </a:r>
            <a:r>
              <a:rPr lang="en-US" sz="2600" dirty="0" err="1"/>
              <a:t>dân</a:t>
            </a:r>
            <a:r>
              <a:rPr lang="en-US" sz="2600" dirty="0"/>
              <a:t>, </a:t>
            </a:r>
            <a:r>
              <a:rPr lang="en-US" sz="2600" dirty="0" err="1"/>
              <a:t>tổ</a:t>
            </a:r>
            <a:r>
              <a:rPr lang="en-US" sz="2600" dirty="0"/>
              <a:t> </a:t>
            </a:r>
            <a:r>
              <a:rPr lang="en-US" sz="2600" dirty="0" err="1"/>
              <a:t>chức</a:t>
            </a:r>
            <a:r>
              <a:rPr lang="en-US" sz="2600" dirty="0"/>
              <a:t>, </a:t>
            </a:r>
            <a:r>
              <a:rPr lang="en-US" sz="2600" dirty="0" err="1"/>
              <a:t>doanh</a:t>
            </a:r>
            <a:r>
              <a:rPr lang="en-US" sz="2600" dirty="0"/>
              <a:t> </a:t>
            </a:r>
            <a:r>
              <a:rPr lang="en-US" sz="2600" dirty="0" err="1"/>
              <a:t>nghiệp</a:t>
            </a:r>
            <a:r>
              <a:rPr lang="en-US" sz="2600" dirty="0"/>
              <a:t> </a:t>
            </a:r>
            <a:r>
              <a:rPr lang="en-US" sz="2600" dirty="0" err="1"/>
              <a:t>làm</a:t>
            </a:r>
            <a:r>
              <a:rPr lang="en-US" sz="2600" dirty="0"/>
              <a:t> </a:t>
            </a:r>
            <a:r>
              <a:rPr lang="en-US" sz="2600" dirty="0" err="1"/>
              <a:t>trung</a:t>
            </a:r>
            <a:r>
              <a:rPr lang="en-US" sz="2600" dirty="0"/>
              <a:t> </a:t>
            </a:r>
            <a:r>
              <a:rPr lang="en-US" sz="2600" dirty="0" err="1"/>
              <a:t>tâm</a:t>
            </a:r>
            <a:r>
              <a:rPr lang="en-US" sz="2600" dirty="0"/>
              <a:t>; </a:t>
            </a:r>
            <a:r>
              <a:rPr lang="en-US" sz="2600" dirty="0" err="1"/>
              <a:t>đảm</a:t>
            </a:r>
            <a:r>
              <a:rPr lang="en-US" sz="2600" dirty="0"/>
              <a:t> </a:t>
            </a:r>
            <a:r>
              <a:rPr lang="en-US" sz="2600" dirty="0" err="1"/>
              <a:t>bảo</a:t>
            </a:r>
            <a:r>
              <a:rPr lang="en-US" sz="2600" dirty="0"/>
              <a:t> </a:t>
            </a:r>
            <a:r>
              <a:rPr lang="en-US" sz="2600" dirty="0" err="1"/>
              <a:t>hệ</a:t>
            </a:r>
            <a:r>
              <a:rPr lang="en-US" sz="2600" dirty="0"/>
              <a:t> </a:t>
            </a:r>
            <a:r>
              <a:rPr lang="en-US" sz="2600" dirty="0" err="1"/>
              <a:t>thống</a:t>
            </a:r>
            <a:r>
              <a:rPr lang="en-US" sz="2600" dirty="0"/>
              <a:t> </a:t>
            </a:r>
            <a:r>
              <a:rPr lang="en-US" sz="2600" dirty="0" err="1"/>
              <a:t>văn</a:t>
            </a:r>
            <a:r>
              <a:rPr lang="en-US" sz="2600" dirty="0"/>
              <a:t> </a:t>
            </a:r>
            <a:r>
              <a:rPr lang="en-US" sz="2600" dirty="0" err="1"/>
              <a:t>bản</a:t>
            </a:r>
            <a:r>
              <a:rPr lang="en-US" sz="2600" dirty="0"/>
              <a:t> </a:t>
            </a:r>
            <a:r>
              <a:rPr lang="en-US" sz="2600" dirty="0" err="1"/>
              <a:t>quy</a:t>
            </a:r>
            <a:r>
              <a:rPr lang="en-US" sz="2600" dirty="0"/>
              <a:t> </a:t>
            </a:r>
            <a:r>
              <a:rPr lang="en-US" sz="2600" dirty="0" err="1"/>
              <a:t>phạm</a:t>
            </a:r>
            <a:r>
              <a:rPr lang="en-US" sz="2600" dirty="0"/>
              <a:t> </a:t>
            </a:r>
            <a:r>
              <a:rPr lang="en-US" sz="2600" dirty="0" err="1"/>
              <a:t>pháp</a:t>
            </a:r>
            <a:r>
              <a:rPr lang="en-US" sz="2600" dirty="0"/>
              <a:t> </a:t>
            </a:r>
            <a:r>
              <a:rPr lang="en-US" sz="2600" dirty="0" err="1"/>
              <a:t>luật</a:t>
            </a:r>
            <a:r>
              <a:rPr lang="en-US" sz="2600" dirty="0"/>
              <a:t> </a:t>
            </a:r>
            <a:r>
              <a:rPr lang="en-US" sz="2600" dirty="0" err="1"/>
              <a:t>dân</a:t>
            </a:r>
            <a:r>
              <a:rPr lang="en-US" sz="2600" dirty="0"/>
              <a:t> </a:t>
            </a:r>
            <a:r>
              <a:rPr lang="en-US" sz="2600" dirty="0" err="1"/>
              <a:t>chủ</a:t>
            </a:r>
            <a:r>
              <a:rPr lang="en-US" sz="2600" dirty="0"/>
              <a:t>, </a:t>
            </a:r>
            <a:r>
              <a:rPr lang="en-US" sz="2600" dirty="0" err="1"/>
              <a:t>công</a:t>
            </a:r>
            <a:r>
              <a:rPr lang="en-US" sz="2600" dirty="0"/>
              <a:t> </a:t>
            </a:r>
            <a:r>
              <a:rPr lang="en-US" sz="2600" dirty="0" err="1"/>
              <a:t>bằng</a:t>
            </a:r>
            <a:r>
              <a:rPr lang="en-US" sz="2600" dirty="0"/>
              <a:t>, </a:t>
            </a:r>
            <a:r>
              <a:rPr lang="en-US" sz="2600" dirty="0" err="1"/>
              <a:t>công</a:t>
            </a:r>
            <a:r>
              <a:rPr lang="en-US" sz="2600" dirty="0"/>
              <a:t> </a:t>
            </a:r>
            <a:r>
              <a:rPr lang="en-US" sz="2600" dirty="0" err="1"/>
              <a:t>khai</a:t>
            </a:r>
            <a:r>
              <a:rPr lang="en-US" sz="2600" dirty="0"/>
              <a:t>, minh </a:t>
            </a:r>
            <a:r>
              <a:rPr lang="en-US" sz="2600" dirty="0" err="1"/>
              <a:t>bạch</a:t>
            </a:r>
            <a:r>
              <a:rPr lang="en-US" sz="2600" dirty="0"/>
              <a:t>, </a:t>
            </a:r>
            <a:r>
              <a:rPr lang="en-US" sz="2600" dirty="0" err="1"/>
              <a:t>ổn</a:t>
            </a:r>
            <a:r>
              <a:rPr lang="en-US" sz="2600" dirty="0"/>
              <a:t> </a:t>
            </a:r>
            <a:r>
              <a:rPr lang="en-US" sz="2600" dirty="0" err="1"/>
              <a:t>định</a:t>
            </a:r>
            <a:r>
              <a:rPr lang="en-US" sz="2600" dirty="0"/>
              <a:t>, </a:t>
            </a:r>
            <a:r>
              <a:rPr lang="en-US" sz="2600" dirty="0" err="1"/>
              <a:t>khả</a:t>
            </a:r>
            <a:r>
              <a:rPr lang="en-US" sz="2600" dirty="0"/>
              <a:t> </a:t>
            </a:r>
            <a:r>
              <a:rPr lang="en-US" sz="2600" dirty="0" err="1"/>
              <a:t>thi</a:t>
            </a:r>
            <a:r>
              <a:rPr lang="en-US" sz="2600" dirty="0"/>
              <a:t>, </a:t>
            </a:r>
            <a:r>
              <a:rPr lang="en-US" sz="2600" dirty="0" err="1"/>
              <a:t>dễ</a:t>
            </a:r>
            <a:r>
              <a:rPr lang="en-US" sz="2600" dirty="0"/>
              <a:t> </a:t>
            </a:r>
            <a:r>
              <a:rPr lang="en-US" sz="2600" dirty="0" err="1"/>
              <a:t>tiếp</a:t>
            </a:r>
            <a:r>
              <a:rPr lang="en-US" sz="2600" dirty="0"/>
              <a:t> </a:t>
            </a:r>
            <a:r>
              <a:rPr lang="en-US" sz="2600" dirty="0" err="1"/>
              <a:t>cận</a:t>
            </a:r>
            <a:r>
              <a:rPr lang="en-US" sz="2600" dirty="0"/>
              <a:t>, </a:t>
            </a:r>
            <a:r>
              <a:rPr lang="en-US" sz="2600" dirty="0" err="1"/>
              <a:t>đủ</a:t>
            </a:r>
            <a:r>
              <a:rPr lang="en-US" sz="2600" dirty="0"/>
              <a:t> </a:t>
            </a:r>
            <a:r>
              <a:rPr lang="en-US" sz="2600" dirty="0" err="1"/>
              <a:t>khả</a:t>
            </a:r>
            <a:r>
              <a:rPr lang="en-US" sz="2600" dirty="0"/>
              <a:t> </a:t>
            </a:r>
            <a:r>
              <a:rPr lang="en-US" sz="2600" dirty="0" err="1"/>
              <a:t>năng</a:t>
            </a:r>
            <a:r>
              <a:rPr lang="en-US" sz="2600" dirty="0"/>
              <a:t> </a:t>
            </a:r>
            <a:r>
              <a:rPr lang="en-US" sz="2600" dirty="0" err="1"/>
              <a:t>điều</a:t>
            </a:r>
            <a:r>
              <a:rPr lang="en-US" sz="2600" dirty="0"/>
              <a:t> </a:t>
            </a:r>
            <a:r>
              <a:rPr lang="en-US" sz="2600" dirty="0" err="1"/>
              <a:t>chỉnh</a:t>
            </a:r>
            <a:r>
              <a:rPr lang="en-US" sz="2600" dirty="0"/>
              <a:t> </a:t>
            </a:r>
            <a:r>
              <a:rPr lang="en-US" sz="2600" dirty="0" err="1"/>
              <a:t>các</a:t>
            </a:r>
            <a:r>
              <a:rPr lang="en-US" sz="2600" dirty="0"/>
              <a:t> </a:t>
            </a:r>
            <a:r>
              <a:rPr lang="en-US" sz="2600" dirty="0" err="1"/>
              <a:t>quan</a:t>
            </a:r>
            <a:r>
              <a:rPr lang="en-US" sz="2600" dirty="0"/>
              <a:t> </a:t>
            </a:r>
            <a:r>
              <a:rPr lang="en-US" sz="2600" dirty="0" err="1"/>
              <a:t>hệ</a:t>
            </a:r>
            <a:r>
              <a:rPr lang="en-US" sz="2600" dirty="0"/>
              <a:t> </a:t>
            </a:r>
            <a:r>
              <a:rPr lang="en-US" sz="2600" dirty="0" err="1"/>
              <a:t>xã</a:t>
            </a:r>
            <a:r>
              <a:rPr lang="en-US" sz="2600" dirty="0"/>
              <a:t> </a:t>
            </a:r>
            <a:r>
              <a:rPr lang="en-US" sz="2600" dirty="0" err="1"/>
              <a:t>hội</a:t>
            </a:r>
            <a:r>
              <a:rPr lang="en-US" sz="2600" dirty="0"/>
              <a:t>. </a:t>
            </a:r>
          </a:p>
          <a:p>
            <a:pPr marL="0" indent="446088" algn="just">
              <a:buNone/>
            </a:pPr>
            <a:r>
              <a:rPr lang="en-US" sz="2600" dirty="0" err="1"/>
              <a:t>Nâng</a:t>
            </a:r>
            <a:r>
              <a:rPr lang="en-US" sz="2600" dirty="0"/>
              <a:t> </a:t>
            </a:r>
            <a:r>
              <a:rPr lang="en-US" sz="2600" dirty="0" err="1"/>
              <a:t>cao</a:t>
            </a:r>
            <a:r>
              <a:rPr lang="en-US" sz="2600" dirty="0"/>
              <a:t> </a:t>
            </a:r>
            <a:r>
              <a:rPr lang="en-US" sz="2600" dirty="0" err="1"/>
              <a:t>hiệu</a:t>
            </a:r>
            <a:r>
              <a:rPr lang="en-US" sz="2600" dirty="0"/>
              <a:t> </a:t>
            </a:r>
            <a:r>
              <a:rPr lang="en-US" sz="2600" dirty="0" err="1"/>
              <a:t>lực</a:t>
            </a:r>
            <a:r>
              <a:rPr lang="en-US" sz="2600" dirty="0"/>
              <a:t>, </a:t>
            </a:r>
            <a:r>
              <a:rPr lang="en-US" sz="2600" dirty="0" err="1"/>
              <a:t>hiệu</a:t>
            </a:r>
            <a:r>
              <a:rPr lang="en-US" sz="2600" dirty="0"/>
              <a:t> </a:t>
            </a:r>
            <a:r>
              <a:rPr lang="en-US" sz="2600" dirty="0" err="1"/>
              <a:t>quả</a:t>
            </a:r>
            <a:r>
              <a:rPr lang="en-US" sz="2600" dirty="0"/>
              <a:t> </a:t>
            </a:r>
            <a:r>
              <a:rPr lang="en-US" sz="2600" dirty="0" err="1"/>
              <a:t>tổ</a:t>
            </a:r>
            <a:r>
              <a:rPr lang="en-US" sz="2600" dirty="0"/>
              <a:t> </a:t>
            </a:r>
            <a:r>
              <a:rPr lang="en-US" sz="2600" dirty="0" err="1"/>
              <a:t>chức</a:t>
            </a:r>
            <a:r>
              <a:rPr lang="en-US" sz="2600" dirty="0"/>
              <a:t> </a:t>
            </a:r>
            <a:r>
              <a:rPr lang="en-US" sz="2600" dirty="0" err="1"/>
              <a:t>thi</a:t>
            </a:r>
            <a:r>
              <a:rPr lang="en-US" sz="2600" dirty="0"/>
              <a:t> </a:t>
            </a:r>
            <a:r>
              <a:rPr lang="en-US" sz="2600" dirty="0" err="1"/>
              <a:t>hành</a:t>
            </a:r>
            <a:r>
              <a:rPr lang="en-US" sz="2600" dirty="0"/>
              <a:t> </a:t>
            </a:r>
            <a:r>
              <a:rPr lang="en-US" sz="2600" dirty="0" err="1"/>
              <a:t>pháp</a:t>
            </a:r>
            <a:r>
              <a:rPr lang="en-US" sz="2600" dirty="0"/>
              <a:t> </a:t>
            </a:r>
            <a:r>
              <a:rPr lang="en-US" sz="2600" dirty="0" err="1"/>
              <a:t>luật</a:t>
            </a:r>
            <a:r>
              <a:rPr lang="en-US" sz="2600" dirty="0"/>
              <a:t>, </a:t>
            </a:r>
            <a:r>
              <a:rPr lang="en-US" sz="2600" dirty="0" err="1"/>
              <a:t>đảm</a:t>
            </a:r>
            <a:r>
              <a:rPr lang="en-US" sz="2600" dirty="0"/>
              <a:t> </a:t>
            </a:r>
            <a:r>
              <a:rPr lang="en-US" sz="2600" dirty="0" err="1"/>
              <a:t>bảo</a:t>
            </a:r>
            <a:r>
              <a:rPr lang="en-US" sz="2600" dirty="0"/>
              <a:t> </a:t>
            </a:r>
            <a:r>
              <a:rPr lang="en-US" sz="2600" dirty="0" err="1"/>
              <a:t>tốt</a:t>
            </a:r>
            <a:r>
              <a:rPr lang="en-US" sz="2600" dirty="0"/>
              <a:t> </a:t>
            </a:r>
            <a:r>
              <a:rPr lang="en-US" sz="2600" dirty="0" err="1"/>
              <a:t>hơn</a:t>
            </a:r>
            <a:r>
              <a:rPr lang="en-US" sz="2600" dirty="0"/>
              <a:t> </a:t>
            </a:r>
            <a:r>
              <a:rPr lang="en-US" sz="2600" dirty="0" err="1"/>
              <a:t>quyền</a:t>
            </a:r>
            <a:r>
              <a:rPr lang="en-US" sz="2600" dirty="0"/>
              <a:t> con </a:t>
            </a:r>
            <a:r>
              <a:rPr lang="en-US" sz="2600" dirty="0" err="1"/>
              <a:t>người</a:t>
            </a:r>
            <a:r>
              <a:rPr lang="en-US" sz="2600" dirty="0"/>
              <a:t>, </a:t>
            </a:r>
            <a:r>
              <a:rPr lang="en-US" sz="2600" dirty="0" err="1"/>
              <a:t>quyền</a:t>
            </a:r>
            <a:r>
              <a:rPr lang="en-US" sz="2600" dirty="0"/>
              <a:t> </a:t>
            </a:r>
            <a:r>
              <a:rPr lang="en-US" sz="2600" dirty="0" err="1"/>
              <a:t>công</a:t>
            </a:r>
            <a:r>
              <a:rPr lang="en-US" sz="2600" dirty="0"/>
              <a:t> </a:t>
            </a:r>
            <a:r>
              <a:rPr lang="en-US" sz="2600" dirty="0" err="1"/>
              <a:t>dân</a:t>
            </a:r>
            <a:r>
              <a:rPr lang="en-US" sz="2600" dirty="0"/>
              <a:t>; </a:t>
            </a:r>
            <a:r>
              <a:rPr lang="en-US" sz="2600" dirty="0" err="1"/>
              <a:t>tăng</a:t>
            </a:r>
            <a:r>
              <a:rPr lang="en-US" sz="2600" dirty="0"/>
              <a:t> </a:t>
            </a:r>
            <a:r>
              <a:rPr lang="en-US" sz="2600" dirty="0" err="1"/>
              <a:t>cường</a:t>
            </a:r>
            <a:r>
              <a:rPr lang="en-US" sz="2600" dirty="0"/>
              <a:t> </a:t>
            </a:r>
            <a:r>
              <a:rPr lang="en-US" sz="2600" dirty="0" err="1"/>
              <a:t>giám</a:t>
            </a:r>
            <a:r>
              <a:rPr lang="en-US" sz="2600" dirty="0"/>
              <a:t> </a:t>
            </a:r>
            <a:r>
              <a:rPr lang="en-US" sz="2600" dirty="0" err="1"/>
              <a:t>sát</a:t>
            </a:r>
            <a:r>
              <a:rPr lang="en-US" sz="2600" dirty="0"/>
              <a:t>, </a:t>
            </a:r>
            <a:r>
              <a:rPr lang="en-US" sz="2600" dirty="0" err="1"/>
              <a:t>kiểm</a:t>
            </a:r>
            <a:r>
              <a:rPr lang="en-US" sz="2600" dirty="0"/>
              <a:t> </a:t>
            </a:r>
            <a:r>
              <a:rPr lang="en-US" sz="2600" dirty="0" err="1"/>
              <a:t>tra</a:t>
            </a:r>
            <a:r>
              <a:rPr lang="en-US" sz="2600" dirty="0"/>
              <a:t>, </a:t>
            </a:r>
            <a:r>
              <a:rPr lang="en-US" sz="2600" dirty="0" err="1"/>
              <a:t>thanh</a:t>
            </a:r>
            <a:r>
              <a:rPr lang="en-US" sz="2600" dirty="0"/>
              <a:t> </a:t>
            </a:r>
            <a:r>
              <a:rPr lang="en-US" sz="2600" dirty="0" err="1"/>
              <a:t>tra</a:t>
            </a:r>
            <a:r>
              <a:rPr lang="en-US" sz="2600" dirty="0"/>
              <a:t>, </a:t>
            </a:r>
            <a:r>
              <a:rPr lang="en-US" sz="2600" dirty="0" err="1"/>
              <a:t>phát</a:t>
            </a:r>
            <a:r>
              <a:rPr lang="en-US" sz="2600" dirty="0"/>
              <a:t> </a:t>
            </a:r>
            <a:r>
              <a:rPr lang="en-US" sz="2600" dirty="0" err="1"/>
              <a:t>hiện</a:t>
            </a:r>
            <a:r>
              <a:rPr lang="en-US" sz="2600" dirty="0"/>
              <a:t> </a:t>
            </a:r>
            <a:r>
              <a:rPr lang="en-US" sz="2600" dirty="0" err="1"/>
              <a:t>và</a:t>
            </a:r>
            <a:r>
              <a:rPr lang="en-US" sz="2600" dirty="0"/>
              <a:t> </a:t>
            </a:r>
            <a:r>
              <a:rPr lang="en-US" sz="2600" dirty="0" err="1"/>
              <a:t>xử</a:t>
            </a:r>
            <a:r>
              <a:rPr lang="en-US" sz="2600" dirty="0"/>
              <a:t> </a:t>
            </a:r>
            <a:r>
              <a:rPr lang="en-US" sz="2600" dirty="0" err="1"/>
              <a:t>lý</a:t>
            </a:r>
            <a:r>
              <a:rPr lang="en-US" sz="2600" dirty="0"/>
              <a:t> </a:t>
            </a:r>
            <a:r>
              <a:rPr lang="en-US" sz="2600" dirty="0" err="1"/>
              <a:t>nghiêm</a:t>
            </a:r>
            <a:r>
              <a:rPr lang="en-US" sz="2600" dirty="0"/>
              <a:t> minh, </a:t>
            </a:r>
            <a:r>
              <a:rPr lang="en-US" sz="2600" dirty="0" err="1"/>
              <a:t>kịp</a:t>
            </a:r>
            <a:r>
              <a:rPr lang="en-US" sz="2600" dirty="0"/>
              <a:t> </a:t>
            </a:r>
            <a:r>
              <a:rPr lang="en-US" sz="2600" dirty="0" err="1"/>
              <a:t>thời</a:t>
            </a:r>
            <a:r>
              <a:rPr lang="en-US" sz="2600" dirty="0"/>
              <a:t> </a:t>
            </a:r>
            <a:r>
              <a:rPr lang="en-US" sz="2600" dirty="0" err="1"/>
              <a:t>các</a:t>
            </a:r>
            <a:r>
              <a:rPr lang="en-US" sz="2600" dirty="0"/>
              <a:t> </a:t>
            </a:r>
            <a:r>
              <a:rPr lang="en-US" sz="2600" dirty="0" err="1"/>
              <a:t>hành</a:t>
            </a:r>
            <a:r>
              <a:rPr lang="en-US" sz="2600" dirty="0"/>
              <a:t> vi </a:t>
            </a:r>
            <a:r>
              <a:rPr lang="en-US" sz="2600" dirty="0" err="1"/>
              <a:t>vi</a:t>
            </a:r>
            <a:r>
              <a:rPr lang="en-US" sz="2600" dirty="0"/>
              <a:t> </a:t>
            </a:r>
            <a:r>
              <a:rPr lang="en-US" sz="2600" dirty="0" err="1"/>
              <a:t>phạm</a:t>
            </a:r>
            <a:r>
              <a:rPr lang="en-US" sz="2600" dirty="0"/>
              <a:t> </a:t>
            </a:r>
            <a:r>
              <a:rPr lang="en-US" sz="2600" dirty="0" err="1"/>
              <a:t>pháp</a:t>
            </a:r>
            <a:r>
              <a:rPr lang="en-US" sz="2600" dirty="0"/>
              <a:t> </a:t>
            </a:r>
            <a:r>
              <a:rPr lang="en-US" sz="2600" dirty="0" err="1"/>
              <a:t>luật</a:t>
            </a:r>
            <a:r>
              <a:rPr lang="en-US" sz="2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830678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446088" algn="just">
              <a:buNone/>
            </a:pPr>
            <a:r>
              <a:rPr lang="en-US" sz="2600" dirty="0">
                <a:solidFill>
                  <a:srgbClr val="FF0000"/>
                </a:solidFill>
              </a:rPr>
              <a:t>4. </a:t>
            </a:r>
            <a:r>
              <a:rPr lang="en-US" sz="2600" dirty="0" err="1">
                <a:solidFill>
                  <a:srgbClr val="FF0000"/>
                </a:solidFill>
              </a:rPr>
              <a:t>Tiếp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tục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đổi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mới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tổ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chức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và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nâng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cao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chất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lượng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hoạt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động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của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Đoàn</a:t>
            </a:r>
            <a:r>
              <a:rPr lang="en-US" sz="2600" dirty="0">
                <a:solidFill>
                  <a:srgbClr val="FF0000"/>
                </a:solidFill>
              </a:rPr>
              <a:t/>
            </a:r>
            <a:br>
              <a:rPr lang="en-US" sz="2600" dirty="0">
                <a:solidFill>
                  <a:srgbClr val="FF0000"/>
                </a:solidFill>
              </a:rPr>
            </a:br>
            <a:r>
              <a:rPr lang="en-US" sz="2600" dirty="0" err="1">
                <a:solidFill>
                  <a:srgbClr val="FF0000"/>
                </a:solidFill>
              </a:rPr>
              <a:t>đại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biểu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Quốc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hội</a:t>
            </a:r>
            <a:r>
              <a:rPr lang="en-US" sz="2600" dirty="0">
                <a:solidFill>
                  <a:srgbClr val="FF0000"/>
                </a:solidFill>
              </a:rPr>
              <a:t>, </a:t>
            </a:r>
            <a:r>
              <a:rPr lang="en-US" sz="2600" dirty="0" err="1">
                <a:solidFill>
                  <a:srgbClr val="FF0000"/>
                </a:solidFill>
              </a:rPr>
              <a:t>Hội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đồng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nhân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dân</a:t>
            </a:r>
            <a:endParaRPr lang="en-US" sz="2600" dirty="0">
              <a:solidFill>
                <a:srgbClr val="FF0000"/>
              </a:solidFill>
            </a:endParaRPr>
          </a:p>
          <a:p>
            <a:pPr marL="0" indent="446088" algn="just">
              <a:buNone/>
            </a:pPr>
            <a:r>
              <a:rPr lang="en-US" sz="2600" dirty="0" err="1"/>
              <a:t>Cải</a:t>
            </a:r>
            <a:r>
              <a:rPr lang="en-US" sz="2600" dirty="0"/>
              <a:t> </a:t>
            </a:r>
            <a:r>
              <a:rPr lang="en-US" sz="2600" dirty="0" err="1"/>
              <a:t>tiến</a:t>
            </a:r>
            <a:r>
              <a:rPr lang="en-US" sz="2600" dirty="0"/>
              <a:t>, </a:t>
            </a:r>
            <a:r>
              <a:rPr lang="en-US" sz="2600" dirty="0" err="1"/>
              <a:t>đổi</a:t>
            </a:r>
            <a:r>
              <a:rPr lang="en-US" sz="2600" dirty="0"/>
              <a:t> </a:t>
            </a:r>
            <a:r>
              <a:rPr lang="en-US" sz="2600" dirty="0" err="1"/>
              <a:t>mới</a:t>
            </a:r>
            <a:r>
              <a:rPr lang="en-US" sz="2600" dirty="0"/>
              <a:t> </a:t>
            </a:r>
            <a:r>
              <a:rPr lang="en-US" sz="2600" dirty="0" err="1"/>
              <a:t>hoạt</a:t>
            </a:r>
            <a:r>
              <a:rPr lang="en-US" sz="2600" dirty="0"/>
              <a:t> </a:t>
            </a:r>
            <a:r>
              <a:rPr lang="en-US" sz="2600" dirty="0" err="1"/>
              <a:t>động</a:t>
            </a:r>
            <a:r>
              <a:rPr lang="en-US" sz="2600" dirty="0"/>
              <a:t> </a:t>
            </a:r>
            <a:r>
              <a:rPr lang="en-US" sz="2600" dirty="0" err="1"/>
              <a:t>của</a:t>
            </a:r>
            <a:r>
              <a:rPr lang="en-US" sz="2600" dirty="0"/>
              <a:t> </a:t>
            </a:r>
            <a:r>
              <a:rPr lang="en-US" sz="2600" dirty="0" err="1"/>
              <a:t>Đoàn</a:t>
            </a:r>
            <a:r>
              <a:rPr lang="en-US" sz="2600" dirty="0"/>
              <a:t> </a:t>
            </a:r>
            <a:r>
              <a:rPr lang="en-US" sz="2600" dirty="0" err="1"/>
              <a:t>Đại</a:t>
            </a:r>
            <a:r>
              <a:rPr lang="en-US" sz="2600" dirty="0"/>
              <a:t> </a:t>
            </a:r>
            <a:r>
              <a:rPr lang="en-US" sz="2600" dirty="0" err="1"/>
              <a:t>biểu</a:t>
            </a:r>
            <a:r>
              <a:rPr lang="en-US" sz="2600" dirty="0"/>
              <a:t> </a:t>
            </a:r>
            <a:r>
              <a:rPr lang="en-US" sz="2600" dirty="0" err="1"/>
              <a:t>Quốc</a:t>
            </a:r>
            <a:r>
              <a:rPr lang="en-US" sz="2600" dirty="0"/>
              <a:t> </a:t>
            </a:r>
            <a:r>
              <a:rPr lang="en-US" sz="2600" dirty="0" err="1"/>
              <a:t>hội</a:t>
            </a:r>
            <a:r>
              <a:rPr lang="en-US" sz="2600" dirty="0"/>
              <a:t> </a:t>
            </a:r>
            <a:r>
              <a:rPr lang="en-US" sz="2600" dirty="0" err="1"/>
              <a:t>tỉnh</a:t>
            </a:r>
            <a:r>
              <a:rPr lang="en-US" sz="2600" dirty="0"/>
              <a:t> </a:t>
            </a:r>
            <a:r>
              <a:rPr lang="en-US" sz="2600" dirty="0" err="1"/>
              <a:t>giữa</a:t>
            </a:r>
            <a:r>
              <a:rPr lang="en-US" sz="2600" dirty="0"/>
              <a:t> </a:t>
            </a:r>
            <a:r>
              <a:rPr lang="en-US" sz="2600" dirty="0" err="1"/>
              <a:t>hai</a:t>
            </a:r>
            <a:r>
              <a:rPr lang="en-US" sz="2600" dirty="0"/>
              <a:t> </a:t>
            </a:r>
            <a:r>
              <a:rPr lang="en-US" sz="2600" dirty="0" err="1"/>
              <a:t>kỳ</a:t>
            </a:r>
            <a:r>
              <a:rPr lang="en-US" sz="2600" dirty="0"/>
              <a:t> </a:t>
            </a:r>
            <a:r>
              <a:rPr lang="en-US" sz="2600" dirty="0" err="1"/>
              <a:t>họp</a:t>
            </a:r>
            <a:r>
              <a:rPr lang="en-US" sz="2600" dirty="0"/>
              <a:t> </a:t>
            </a:r>
            <a:r>
              <a:rPr lang="en-US" sz="2600" dirty="0" err="1"/>
              <a:t>Quốc</a:t>
            </a:r>
            <a:r>
              <a:rPr lang="en-US" sz="2600" dirty="0"/>
              <a:t> </a:t>
            </a:r>
            <a:r>
              <a:rPr lang="en-US" sz="2600" dirty="0" err="1"/>
              <a:t>hội</a:t>
            </a:r>
            <a:r>
              <a:rPr lang="en-US" sz="2600" dirty="0"/>
              <a:t> </a:t>
            </a:r>
            <a:r>
              <a:rPr lang="en-US" sz="2600" dirty="0" err="1"/>
              <a:t>ngày</a:t>
            </a:r>
            <a:r>
              <a:rPr lang="en-US" sz="2600" dirty="0"/>
              <a:t> </a:t>
            </a:r>
            <a:r>
              <a:rPr lang="en-US" sz="2600" dirty="0" err="1"/>
              <a:t>càng</a:t>
            </a:r>
            <a:r>
              <a:rPr lang="en-US" sz="2600" dirty="0"/>
              <a:t> </a:t>
            </a:r>
            <a:r>
              <a:rPr lang="en-US" sz="2600" dirty="0" err="1"/>
              <a:t>thực</a:t>
            </a:r>
            <a:r>
              <a:rPr lang="en-US" sz="2600" dirty="0"/>
              <a:t> </a:t>
            </a:r>
            <a:r>
              <a:rPr lang="en-US" sz="2600" dirty="0" err="1"/>
              <a:t>chất</a:t>
            </a:r>
            <a:r>
              <a:rPr lang="en-US" sz="2600" dirty="0"/>
              <a:t>, </a:t>
            </a:r>
            <a:r>
              <a:rPr lang="en-US" sz="2600" dirty="0" err="1"/>
              <a:t>hiệu</a:t>
            </a:r>
            <a:r>
              <a:rPr lang="en-US" sz="2600" dirty="0"/>
              <a:t> </a:t>
            </a:r>
            <a:r>
              <a:rPr lang="en-US" sz="2600" dirty="0" err="1"/>
              <a:t>lực</a:t>
            </a:r>
            <a:r>
              <a:rPr lang="en-US" sz="2600" dirty="0"/>
              <a:t>, </a:t>
            </a:r>
            <a:r>
              <a:rPr lang="en-US" sz="2600" dirty="0" err="1"/>
              <a:t>hiệu</a:t>
            </a:r>
            <a:r>
              <a:rPr lang="en-US" sz="2600" dirty="0"/>
              <a:t> </a:t>
            </a:r>
            <a:r>
              <a:rPr lang="en-US" sz="2600" dirty="0" err="1"/>
              <a:t>quả</a:t>
            </a:r>
            <a:r>
              <a:rPr lang="en-US" sz="2600" dirty="0"/>
              <a:t>. </a:t>
            </a:r>
            <a:r>
              <a:rPr lang="en-US" sz="2600" dirty="0" err="1"/>
              <a:t>Xây</a:t>
            </a:r>
            <a:r>
              <a:rPr lang="en-US" sz="2600" dirty="0"/>
              <a:t> </a:t>
            </a:r>
            <a:r>
              <a:rPr lang="en-US" sz="2600" dirty="0" err="1"/>
              <a:t>dựng</a:t>
            </a:r>
            <a:r>
              <a:rPr lang="en-US" sz="2600" dirty="0"/>
              <a:t> </a:t>
            </a:r>
            <a:r>
              <a:rPr lang="en-US" sz="2600" dirty="0" err="1"/>
              <a:t>Hội</a:t>
            </a:r>
            <a:r>
              <a:rPr lang="en-US" sz="2600" dirty="0"/>
              <a:t> </a:t>
            </a:r>
            <a:r>
              <a:rPr lang="en-US" sz="2600" dirty="0" err="1"/>
              <a:t>đồng</a:t>
            </a:r>
            <a:r>
              <a:rPr lang="en-US" sz="2600" dirty="0"/>
              <a:t> </a:t>
            </a:r>
            <a:r>
              <a:rPr lang="en-US" sz="2600" dirty="0" err="1"/>
              <a:t>nhân</a:t>
            </a:r>
            <a:r>
              <a:rPr lang="en-US" sz="2600" dirty="0"/>
              <a:t> </a:t>
            </a:r>
            <a:r>
              <a:rPr lang="en-US" sz="2600" dirty="0" err="1"/>
              <a:t>dân</a:t>
            </a:r>
            <a:r>
              <a:rPr lang="en-US" sz="2600" dirty="0"/>
              <a:t> </a:t>
            </a:r>
            <a:r>
              <a:rPr lang="en-US" sz="2600" dirty="0" err="1"/>
              <a:t>thực</a:t>
            </a:r>
            <a:r>
              <a:rPr lang="en-US" sz="2600" dirty="0"/>
              <a:t> </a:t>
            </a:r>
            <a:r>
              <a:rPr lang="en-US" sz="2600" dirty="0" err="1"/>
              <a:t>sự</a:t>
            </a:r>
            <a:r>
              <a:rPr lang="en-US" sz="2600" dirty="0"/>
              <a:t> </a:t>
            </a:r>
            <a:r>
              <a:rPr lang="en-US" sz="2600" dirty="0" err="1"/>
              <a:t>là</a:t>
            </a:r>
            <a:r>
              <a:rPr lang="en-US" sz="2600" dirty="0"/>
              <a:t> </a:t>
            </a:r>
            <a:r>
              <a:rPr lang="en-US" sz="2600" dirty="0" err="1"/>
              <a:t>cơ</a:t>
            </a:r>
            <a:r>
              <a:rPr lang="en-US" sz="2600" dirty="0"/>
              <a:t> </a:t>
            </a:r>
            <a:r>
              <a:rPr lang="en-US" sz="2600" dirty="0" err="1"/>
              <a:t>quan</a:t>
            </a:r>
            <a:r>
              <a:rPr lang="en-US" sz="2600" dirty="0"/>
              <a:t> </a:t>
            </a:r>
            <a:r>
              <a:rPr lang="en-US" sz="2600" dirty="0" err="1"/>
              <a:t>quyền</a:t>
            </a:r>
            <a:r>
              <a:rPr lang="en-US" sz="2600" dirty="0"/>
              <a:t> </a:t>
            </a:r>
            <a:r>
              <a:rPr lang="en-US" sz="2600" dirty="0" err="1"/>
              <a:t>lực</a:t>
            </a:r>
            <a:r>
              <a:rPr lang="en-US" sz="2600" dirty="0"/>
              <a:t> </a:t>
            </a:r>
            <a:r>
              <a:rPr lang="en-US" sz="2600" dirty="0" err="1"/>
              <a:t>nhà</a:t>
            </a:r>
            <a:r>
              <a:rPr lang="en-US" sz="2600" dirty="0"/>
              <a:t> </a:t>
            </a:r>
            <a:r>
              <a:rPr lang="en-US" sz="2600" dirty="0" err="1"/>
              <a:t>nước</a:t>
            </a:r>
            <a:r>
              <a:rPr lang="en-US" sz="2600" dirty="0"/>
              <a:t> ở </a:t>
            </a:r>
            <a:r>
              <a:rPr lang="en-US" sz="2600" dirty="0" err="1"/>
              <a:t>địa</a:t>
            </a:r>
            <a:r>
              <a:rPr lang="en-US" sz="2600" dirty="0"/>
              <a:t> </a:t>
            </a:r>
            <a:r>
              <a:rPr lang="en-US" sz="2600" dirty="0" err="1"/>
              <a:t>phương</a:t>
            </a:r>
            <a:r>
              <a:rPr lang="en-US" sz="2600" dirty="0"/>
              <a:t>, </a:t>
            </a:r>
            <a:r>
              <a:rPr lang="en-US" sz="2600" dirty="0" err="1"/>
              <a:t>đại</a:t>
            </a:r>
            <a:r>
              <a:rPr lang="en-US" sz="2600" dirty="0"/>
              <a:t> </a:t>
            </a:r>
            <a:r>
              <a:rPr lang="en-US" sz="2600" dirty="0" err="1"/>
              <a:t>diện</a:t>
            </a:r>
            <a:r>
              <a:rPr lang="en-US" sz="2600" dirty="0"/>
              <a:t> </a:t>
            </a:r>
            <a:r>
              <a:rPr lang="en-US" sz="2600" dirty="0" err="1"/>
              <a:t>cho</a:t>
            </a:r>
            <a:r>
              <a:rPr lang="en-US" sz="2600" dirty="0"/>
              <a:t> ý </a:t>
            </a:r>
            <a:r>
              <a:rPr lang="en-US" sz="2600" dirty="0" err="1"/>
              <a:t>chí</a:t>
            </a:r>
            <a:r>
              <a:rPr lang="en-US" sz="2600" dirty="0"/>
              <a:t>, </a:t>
            </a:r>
            <a:r>
              <a:rPr lang="en-US" sz="2600" dirty="0" err="1"/>
              <a:t>nguyện</a:t>
            </a:r>
            <a:r>
              <a:rPr lang="en-US" sz="2600" dirty="0"/>
              <a:t> </a:t>
            </a:r>
            <a:r>
              <a:rPr lang="en-US" sz="2600" dirty="0" err="1"/>
              <a:t>vọng</a:t>
            </a:r>
            <a:r>
              <a:rPr lang="en-US" sz="2600" dirty="0"/>
              <a:t> </a:t>
            </a:r>
            <a:r>
              <a:rPr lang="en-US" sz="2600" dirty="0" err="1"/>
              <a:t>của</a:t>
            </a:r>
            <a:r>
              <a:rPr lang="en-US" sz="2600" dirty="0"/>
              <a:t> </a:t>
            </a:r>
            <a:r>
              <a:rPr lang="en-US" sz="2600" dirty="0" err="1"/>
              <a:t>Nhân</a:t>
            </a:r>
            <a:r>
              <a:rPr lang="en-US" sz="2600" dirty="0"/>
              <a:t> </a:t>
            </a:r>
            <a:r>
              <a:rPr lang="en-US" sz="2600" dirty="0" err="1"/>
              <a:t>dân</a:t>
            </a:r>
            <a:r>
              <a:rPr lang="en-US" sz="2600" dirty="0"/>
              <a:t>; </a:t>
            </a:r>
            <a:r>
              <a:rPr lang="en-US" sz="2600" dirty="0" err="1"/>
              <a:t>phát</a:t>
            </a:r>
            <a:r>
              <a:rPr lang="en-US" sz="2600" dirty="0"/>
              <a:t> </a:t>
            </a:r>
            <a:r>
              <a:rPr lang="en-US" sz="2600" dirty="0" err="1"/>
              <a:t>huy</a:t>
            </a:r>
            <a:r>
              <a:rPr lang="en-US" sz="2600" dirty="0"/>
              <a:t> </a:t>
            </a:r>
            <a:r>
              <a:rPr lang="en-US" sz="2600" dirty="0" err="1"/>
              <a:t>tính</a:t>
            </a:r>
            <a:r>
              <a:rPr lang="en-US" sz="2600" dirty="0"/>
              <a:t> </a:t>
            </a:r>
            <a:r>
              <a:rPr lang="en-US" sz="2600" dirty="0" err="1"/>
              <a:t>dân</a:t>
            </a:r>
            <a:r>
              <a:rPr lang="en-US" sz="2600" dirty="0"/>
              <a:t> </a:t>
            </a:r>
            <a:r>
              <a:rPr lang="en-US" sz="2600" dirty="0" err="1"/>
              <a:t>chủ</a:t>
            </a:r>
            <a:r>
              <a:rPr lang="en-US" sz="2600" dirty="0"/>
              <a:t>, </a:t>
            </a:r>
            <a:r>
              <a:rPr lang="en-US" sz="2600" dirty="0" err="1"/>
              <a:t>pháp</a:t>
            </a:r>
            <a:r>
              <a:rPr lang="en-US" sz="2600" dirty="0"/>
              <a:t> </a:t>
            </a:r>
            <a:r>
              <a:rPr lang="en-US" sz="2600" dirty="0" err="1"/>
              <a:t>quyền</a:t>
            </a:r>
            <a:r>
              <a:rPr lang="en-US" sz="2600" dirty="0"/>
              <a:t>, </a:t>
            </a:r>
            <a:r>
              <a:rPr lang="en-US" sz="2600" dirty="0" err="1"/>
              <a:t>hiện</a:t>
            </a:r>
            <a:r>
              <a:rPr lang="en-US" sz="2600" dirty="0"/>
              <a:t> </a:t>
            </a:r>
            <a:r>
              <a:rPr lang="en-US" sz="2600" dirty="0" err="1"/>
              <a:t>đại</a:t>
            </a:r>
            <a:r>
              <a:rPr lang="en-US" sz="2600" dirty="0"/>
              <a:t>, </a:t>
            </a:r>
            <a:r>
              <a:rPr lang="en-US" sz="2600" dirty="0" err="1"/>
              <a:t>chuyên</a:t>
            </a:r>
            <a:r>
              <a:rPr lang="en-US" sz="2600" dirty="0"/>
              <a:t> </a:t>
            </a:r>
            <a:r>
              <a:rPr lang="en-US" sz="2600" dirty="0" err="1"/>
              <a:t>nghiệp</a:t>
            </a:r>
            <a:r>
              <a:rPr lang="en-US" sz="2600" dirty="0"/>
              <a:t>, </a:t>
            </a:r>
            <a:r>
              <a:rPr lang="en-US" sz="2600" dirty="0" err="1"/>
              <a:t>khoa</a:t>
            </a:r>
            <a:r>
              <a:rPr lang="en-US" sz="2600" dirty="0"/>
              <a:t> </a:t>
            </a:r>
            <a:r>
              <a:rPr lang="en-US" sz="2600" dirty="0" err="1"/>
              <a:t>học</a:t>
            </a:r>
            <a:r>
              <a:rPr lang="en-US" sz="2600" dirty="0"/>
              <a:t>, </a:t>
            </a:r>
            <a:r>
              <a:rPr lang="en-US" sz="2600" dirty="0" err="1"/>
              <a:t>công</a:t>
            </a:r>
            <a:r>
              <a:rPr lang="en-US" sz="2600" dirty="0"/>
              <a:t> </a:t>
            </a:r>
            <a:r>
              <a:rPr lang="en-US" sz="2600" dirty="0" err="1"/>
              <a:t>khai</a:t>
            </a:r>
            <a:r>
              <a:rPr lang="en-US" sz="2600" dirty="0"/>
              <a:t>, minh </a:t>
            </a:r>
            <a:r>
              <a:rPr lang="en-US" sz="2600" dirty="0" err="1"/>
              <a:t>bạch</a:t>
            </a:r>
            <a:r>
              <a:rPr lang="en-US" sz="2600" dirty="0"/>
              <a:t>, </a:t>
            </a:r>
            <a:r>
              <a:rPr lang="en-US" sz="2600" dirty="0" err="1"/>
              <a:t>hiệu</a:t>
            </a:r>
            <a:r>
              <a:rPr lang="en-US" sz="2600" dirty="0"/>
              <a:t> </a:t>
            </a:r>
            <a:r>
              <a:rPr lang="en-US" sz="2600" dirty="0" err="1"/>
              <a:t>lực</a:t>
            </a:r>
            <a:r>
              <a:rPr lang="en-US" sz="2600" dirty="0"/>
              <a:t>, </a:t>
            </a:r>
            <a:r>
              <a:rPr lang="en-US" sz="2600" dirty="0" err="1"/>
              <a:t>hiệu</a:t>
            </a:r>
            <a:r>
              <a:rPr lang="en-US" sz="2600" dirty="0"/>
              <a:t> </a:t>
            </a:r>
            <a:r>
              <a:rPr lang="en-US" sz="2600" dirty="0" err="1"/>
              <a:t>quả</a:t>
            </a:r>
            <a:r>
              <a:rPr lang="en-US" sz="2600" dirty="0"/>
              <a:t> </a:t>
            </a:r>
            <a:r>
              <a:rPr lang="en-US" sz="2600" dirty="0" err="1"/>
              <a:t>trong</a:t>
            </a:r>
            <a:r>
              <a:rPr lang="en-US" sz="2600" dirty="0"/>
              <a:t> </a:t>
            </a:r>
            <a:r>
              <a:rPr lang="en-US" sz="2600" dirty="0" err="1"/>
              <a:t>tổ</a:t>
            </a:r>
            <a:r>
              <a:rPr lang="en-US" sz="2600" dirty="0"/>
              <a:t> </a:t>
            </a:r>
            <a:r>
              <a:rPr lang="en-US" sz="2600" dirty="0" err="1"/>
              <a:t>chức</a:t>
            </a:r>
            <a:r>
              <a:rPr lang="en-US" sz="2600" dirty="0"/>
              <a:t> </a:t>
            </a:r>
            <a:r>
              <a:rPr lang="en-US" sz="2600" dirty="0" err="1"/>
              <a:t>và</a:t>
            </a:r>
            <a:r>
              <a:rPr lang="en-US" sz="2600" dirty="0"/>
              <a:t> </a:t>
            </a:r>
            <a:r>
              <a:rPr lang="en-US" sz="2600" dirty="0" err="1"/>
              <a:t>hoạt</a:t>
            </a:r>
            <a:r>
              <a:rPr lang="en-US" sz="2600" dirty="0"/>
              <a:t> </a:t>
            </a:r>
            <a:r>
              <a:rPr lang="en-US" sz="2600" dirty="0" err="1"/>
              <a:t>động</a:t>
            </a:r>
            <a:r>
              <a:rPr lang="en-US" sz="2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866318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28725"/>
            <a:ext cx="9144000" cy="5248275"/>
          </a:xfr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446088" algn="just">
              <a:buNone/>
            </a:pPr>
            <a:r>
              <a:rPr lang="en-US" sz="2600" dirty="0" err="1"/>
              <a:t>Ðề</a:t>
            </a:r>
            <a:r>
              <a:rPr lang="en-US" sz="2600" dirty="0"/>
              <a:t> </a:t>
            </a:r>
            <a:r>
              <a:rPr lang="en-US" sz="2600" dirty="0" err="1"/>
              <a:t>cao</a:t>
            </a:r>
            <a:r>
              <a:rPr lang="en-US" sz="2600" dirty="0"/>
              <a:t> </a:t>
            </a:r>
            <a:r>
              <a:rPr lang="en-US" sz="2600" dirty="0" err="1"/>
              <a:t>vai</a:t>
            </a:r>
            <a:r>
              <a:rPr lang="en-US" sz="2600" dirty="0"/>
              <a:t> </a:t>
            </a:r>
            <a:r>
              <a:rPr lang="en-US" sz="2600" dirty="0" err="1"/>
              <a:t>trò</a:t>
            </a:r>
            <a:r>
              <a:rPr lang="en-US" sz="2600" dirty="0"/>
              <a:t> </a:t>
            </a:r>
            <a:r>
              <a:rPr lang="en-US" sz="2600" dirty="0" err="1"/>
              <a:t>trung</a:t>
            </a:r>
            <a:r>
              <a:rPr lang="en-US" sz="2600" dirty="0"/>
              <a:t> </a:t>
            </a:r>
            <a:r>
              <a:rPr lang="en-US" sz="2600" dirty="0" err="1"/>
              <a:t>tâm</a:t>
            </a:r>
            <a:r>
              <a:rPr lang="en-US" sz="2600" dirty="0"/>
              <a:t> </a:t>
            </a:r>
            <a:r>
              <a:rPr lang="en-US" sz="2600" dirty="0" err="1"/>
              <a:t>của</a:t>
            </a:r>
            <a:r>
              <a:rPr lang="en-US" sz="2600" dirty="0"/>
              <a:t> </a:t>
            </a:r>
            <a:r>
              <a:rPr lang="en-US" sz="2600" dirty="0" err="1"/>
              <a:t>đại</a:t>
            </a:r>
            <a:r>
              <a:rPr lang="en-US" sz="2600" dirty="0"/>
              <a:t> </a:t>
            </a:r>
            <a:r>
              <a:rPr lang="en-US" sz="2600" dirty="0" err="1"/>
              <a:t>biểu</a:t>
            </a:r>
            <a:r>
              <a:rPr lang="en-US" sz="2600" dirty="0"/>
              <a:t> </a:t>
            </a:r>
            <a:r>
              <a:rPr lang="en-US" sz="2600" dirty="0" err="1"/>
              <a:t>Quốc</a:t>
            </a:r>
            <a:r>
              <a:rPr lang="en-US" sz="2600" dirty="0"/>
              <a:t> </a:t>
            </a:r>
            <a:r>
              <a:rPr lang="en-US" sz="2600" dirty="0" err="1"/>
              <a:t>hội</a:t>
            </a:r>
            <a:r>
              <a:rPr lang="en-US" sz="2600" dirty="0"/>
              <a:t> </a:t>
            </a:r>
            <a:r>
              <a:rPr lang="en-US" sz="2600" dirty="0" err="1"/>
              <a:t>và</a:t>
            </a:r>
            <a:r>
              <a:rPr lang="en-US" sz="2600" dirty="0"/>
              <a:t> </a:t>
            </a:r>
            <a:r>
              <a:rPr lang="en-US" sz="2600" dirty="0" err="1"/>
              <a:t>đại</a:t>
            </a:r>
            <a:r>
              <a:rPr lang="en-US" sz="2600" dirty="0"/>
              <a:t> </a:t>
            </a:r>
            <a:r>
              <a:rPr lang="en-US" sz="2600" dirty="0" err="1"/>
              <a:t>biểu</a:t>
            </a:r>
            <a:r>
              <a:rPr lang="en-US" sz="2600" dirty="0"/>
              <a:t> </a:t>
            </a:r>
            <a:r>
              <a:rPr lang="en-US" sz="2600" dirty="0" err="1"/>
              <a:t>Hội</a:t>
            </a:r>
            <a:r>
              <a:rPr lang="en-US" sz="2600" dirty="0"/>
              <a:t> </a:t>
            </a:r>
            <a:r>
              <a:rPr lang="en-US" sz="2600" dirty="0" err="1"/>
              <a:t>đồng</a:t>
            </a:r>
            <a:r>
              <a:rPr lang="en-US" sz="2600" dirty="0"/>
              <a:t> </a:t>
            </a:r>
            <a:r>
              <a:rPr lang="en-US" sz="2600" dirty="0" err="1" smtClean="0"/>
              <a:t>nhân</a:t>
            </a:r>
            <a:r>
              <a:rPr lang="en-US" sz="2600" dirty="0"/>
              <a:t> </a:t>
            </a:r>
            <a:r>
              <a:rPr lang="en-US" sz="2600" dirty="0" err="1" smtClean="0"/>
              <a:t>dân</a:t>
            </a:r>
            <a:r>
              <a:rPr lang="en-US" sz="2600" dirty="0"/>
              <a:t>; </a:t>
            </a:r>
            <a:r>
              <a:rPr lang="en-US" sz="2600" dirty="0" err="1"/>
              <a:t>nâng</a:t>
            </a:r>
            <a:r>
              <a:rPr lang="en-US" sz="2600" dirty="0"/>
              <a:t> </a:t>
            </a:r>
            <a:r>
              <a:rPr lang="en-US" sz="2600" dirty="0" err="1"/>
              <a:t>cao</a:t>
            </a:r>
            <a:r>
              <a:rPr lang="en-US" sz="2600" dirty="0"/>
              <a:t> </a:t>
            </a:r>
            <a:r>
              <a:rPr lang="en-US" sz="2600" dirty="0" err="1"/>
              <a:t>chất</a:t>
            </a:r>
            <a:r>
              <a:rPr lang="en-US" sz="2600" dirty="0"/>
              <a:t> </a:t>
            </a:r>
            <a:r>
              <a:rPr lang="en-US" sz="2600" dirty="0" err="1"/>
              <a:t>lượng</a:t>
            </a:r>
            <a:r>
              <a:rPr lang="en-US" sz="2600" dirty="0"/>
              <a:t>, </a:t>
            </a:r>
            <a:r>
              <a:rPr lang="en-US" sz="2600" dirty="0" err="1"/>
              <a:t>hiệu</a:t>
            </a:r>
            <a:r>
              <a:rPr lang="en-US" sz="2600" dirty="0"/>
              <a:t> </a:t>
            </a:r>
            <a:r>
              <a:rPr lang="en-US" sz="2600" dirty="0" err="1"/>
              <a:t>quả</a:t>
            </a:r>
            <a:r>
              <a:rPr lang="en-US" sz="2600" dirty="0"/>
              <a:t> </a:t>
            </a:r>
            <a:r>
              <a:rPr lang="en-US" sz="2600" dirty="0" err="1"/>
              <a:t>hoạt</a:t>
            </a:r>
            <a:r>
              <a:rPr lang="en-US" sz="2600" dirty="0"/>
              <a:t> </a:t>
            </a:r>
            <a:r>
              <a:rPr lang="en-US" sz="2600" dirty="0" err="1"/>
              <a:t>động</a:t>
            </a:r>
            <a:r>
              <a:rPr lang="en-US" sz="2600" dirty="0"/>
              <a:t>, </a:t>
            </a:r>
            <a:r>
              <a:rPr lang="en-US" sz="2600" dirty="0" err="1"/>
              <a:t>bảo</a:t>
            </a:r>
            <a:r>
              <a:rPr lang="en-US" sz="2600" dirty="0"/>
              <a:t> </a:t>
            </a:r>
            <a:r>
              <a:rPr lang="en-US" sz="2600" dirty="0" err="1"/>
              <a:t>đảm</a:t>
            </a:r>
            <a:r>
              <a:rPr lang="en-US" sz="2600" dirty="0"/>
              <a:t> </a:t>
            </a:r>
            <a:r>
              <a:rPr lang="en-US" sz="2600" dirty="0" err="1"/>
              <a:t>tiêu</a:t>
            </a:r>
            <a:r>
              <a:rPr lang="en-US" sz="2600" dirty="0"/>
              <a:t> </a:t>
            </a:r>
            <a:r>
              <a:rPr lang="en-US" sz="2600" dirty="0" err="1"/>
              <a:t>chuẩn</a:t>
            </a:r>
            <a:r>
              <a:rPr lang="en-US" sz="2600" dirty="0"/>
              <a:t>, </a:t>
            </a:r>
            <a:r>
              <a:rPr lang="en-US" sz="2600" dirty="0" err="1"/>
              <a:t>cơ</a:t>
            </a:r>
            <a:r>
              <a:rPr lang="en-US" sz="2600" dirty="0"/>
              <a:t> </a:t>
            </a:r>
            <a:r>
              <a:rPr lang="en-US" sz="2600" dirty="0" err="1"/>
              <a:t>cấu</a:t>
            </a:r>
            <a:r>
              <a:rPr lang="en-US" sz="2600" dirty="0"/>
              <a:t>. </a:t>
            </a:r>
            <a:r>
              <a:rPr lang="en-US" sz="2600" dirty="0" err="1"/>
              <a:t>Gắn</a:t>
            </a:r>
            <a:r>
              <a:rPr lang="en-US" sz="2600" dirty="0"/>
              <a:t> </a:t>
            </a:r>
            <a:r>
              <a:rPr lang="en-US" sz="2600" dirty="0" err="1"/>
              <a:t>trách</a:t>
            </a:r>
            <a:r>
              <a:rPr lang="en-US" sz="2600" dirty="0"/>
              <a:t> </a:t>
            </a:r>
            <a:r>
              <a:rPr lang="en-US" sz="2600" dirty="0" err="1"/>
              <a:t>nhiệm</a:t>
            </a:r>
            <a:r>
              <a:rPr lang="en-US" sz="2600" dirty="0"/>
              <a:t> </a:t>
            </a:r>
            <a:r>
              <a:rPr lang="en-US" sz="2600" dirty="0" err="1"/>
              <a:t>của</a:t>
            </a:r>
            <a:r>
              <a:rPr lang="en-US" sz="2600" dirty="0"/>
              <a:t> </a:t>
            </a:r>
            <a:r>
              <a:rPr lang="en-US" sz="2600" dirty="0" err="1"/>
              <a:t>đại</a:t>
            </a:r>
            <a:r>
              <a:rPr lang="en-US" sz="2600" dirty="0"/>
              <a:t> </a:t>
            </a:r>
            <a:r>
              <a:rPr lang="en-US" sz="2600" dirty="0" err="1"/>
              <a:t>biểu</a:t>
            </a:r>
            <a:r>
              <a:rPr lang="en-US" sz="2600" dirty="0"/>
              <a:t> </a:t>
            </a:r>
            <a:r>
              <a:rPr lang="en-US" sz="2600" dirty="0" err="1"/>
              <a:t>Quốc</a:t>
            </a:r>
            <a:r>
              <a:rPr lang="en-US" sz="2600" dirty="0"/>
              <a:t> </a:t>
            </a:r>
            <a:r>
              <a:rPr lang="en-US" sz="2600" dirty="0" err="1"/>
              <a:t>hội</a:t>
            </a:r>
            <a:r>
              <a:rPr lang="en-US" sz="2600" dirty="0"/>
              <a:t> </a:t>
            </a:r>
            <a:r>
              <a:rPr lang="en-US" sz="2600" dirty="0" err="1"/>
              <a:t>và</a:t>
            </a:r>
            <a:r>
              <a:rPr lang="en-US" sz="2600" dirty="0"/>
              <a:t> </a:t>
            </a:r>
            <a:r>
              <a:rPr lang="en-US" sz="2600" dirty="0" err="1"/>
              <a:t>đại</a:t>
            </a:r>
            <a:r>
              <a:rPr lang="en-US" sz="2600" dirty="0"/>
              <a:t> </a:t>
            </a:r>
            <a:r>
              <a:rPr lang="en-US" sz="2600" dirty="0" err="1"/>
              <a:t>biểu</a:t>
            </a:r>
            <a:r>
              <a:rPr lang="en-US" sz="2600" dirty="0"/>
              <a:t> </a:t>
            </a:r>
            <a:r>
              <a:rPr lang="en-US" sz="2600" dirty="0" err="1"/>
              <a:t>Hội</a:t>
            </a:r>
            <a:r>
              <a:rPr lang="en-US" sz="2600" dirty="0"/>
              <a:t> </a:t>
            </a:r>
            <a:r>
              <a:rPr lang="en-US" sz="2600" dirty="0" err="1"/>
              <a:t>đồng</a:t>
            </a:r>
            <a:r>
              <a:rPr lang="en-US" sz="2600" dirty="0"/>
              <a:t> </a:t>
            </a:r>
            <a:r>
              <a:rPr lang="en-US" sz="2600" dirty="0" err="1"/>
              <a:t>nhân</a:t>
            </a:r>
            <a:r>
              <a:rPr lang="en-US" sz="2600" dirty="0"/>
              <a:t> </a:t>
            </a:r>
            <a:r>
              <a:rPr lang="en-US" sz="2600" dirty="0" err="1"/>
              <a:t>dân</a:t>
            </a:r>
            <a:r>
              <a:rPr lang="en-US" sz="2600" dirty="0"/>
              <a:t> </a:t>
            </a:r>
            <a:r>
              <a:rPr lang="en-US" sz="2600" dirty="0" err="1"/>
              <a:t>với</a:t>
            </a:r>
            <a:r>
              <a:rPr lang="en-US" sz="2600" dirty="0"/>
              <a:t> </a:t>
            </a:r>
            <a:r>
              <a:rPr lang="en-US" sz="2600" dirty="0" err="1"/>
              <a:t>đơn</a:t>
            </a:r>
            <a:r>
              <a:rPr lang="en-US" sz="2600" dirty="0"/>
              <a:t> </a:t>
            </a:r>
            <a:r>
              <a:rPr lang="en-US" sz="2600" dirty="0" err="1"/>
              <a:t>vị</a:t>
            </a:r>
            <a:r>
              <a:rPr lang="en-US" sz="2600" dirty="0"/>
              <a:t> </a:t>
            </a:r>
            <a:r>
              <a:rPr lang="en-US" sz="2600" dirty="0" err="1" smtClean="0"/>
              <a:t>bầu</a:t>
            </a:r>
            <a:r>
              <a:rPr lang="en-US" sz="2600" dirty="0"/>
              <a:t> </a:t>
            </a:r>
            <a:r>
              <a:rPr lang="en-US" sz="2600" dirty="0" err="1" smtClean="0"/>
              <a:t>cử</a:t>
            </a:r>
            <a:r>
              <a:rPr lang="en-US" sz="2600" dirty="0" smtClean="0"/>
              <a:t> </a:t>
            </a:r>
            <a:r>
              <a:rPr lang="en-US" sz="2600" dirty="0" err="1"/>
              <a:t>và</a:t>
            </a:r>
            <a:r>
              <a:rPr lang="en-US" sz="2600" dirty="0"/>
              <a:t> </a:t>
            </a:r>
            <a:r>
              <a:rPr lang="en-US" sz="2600" dirty="0" err="1"/>
              <a:t>cử</a:t>
            </a:r>
            <a:r>
              <a:rPr lang="en-US" sz="2600" dirty="0"/>
              <a:t> tri.</a:t>
            </a:r>
          </a:p>
          <a:p>
            <a:pPr marL="0" indent="446088" algn="just">
              <a:buNone/>
            </a:pPr>
            <a:r>
              <a:rPr lang="en-US" sz="2600" dirty="0" err="1"/>
              <a:t>Tiếp</a:t>
            </a:r>
            <a:r>
              <a:rPr lang="en-US" sz="2600" dirty="0"/>
              <a:t> </a:t>
            </a:r>
            <a:r>
              <a:rPr lang="en-US" sz="2600" dirty="0" err="1"/>
              <a:t>tục</a:t>
            </a:r>
            <a:r>
              <a:rPr lang="en-US" sz="2600" dirty="0"/>
              <a:t> </a:t>
            </a:r>
            <a:r>
              <a:rPr lang="en-US" sz="2600" dirty="0" err="1"/>
              <a:t>nâng</a:t>
            </a:r>
            <a:r>
              <a:rPr lang="en-US" sz="2600" dirty="0"/>
              <a:t> </a:t>
            </a:r>
            <a:r>
              <a:rPr lang="en-US" sz="2600" dirty="0" err="1"/>
              <a:t>cao</a:t>
            </a:r>
            <a:r>
              <a:rPr lang="en-US" sz="2600" dirty="0"/>
              <a:t> </a:t>
            </a:r>
            <a:r>
              <a:rPr lang="en-US" sz="2600" dirty="0" err="1"/>
              <a:t>chất</a:t>
            </a:r>
            <a:r>
              <a:rPr lang="en-US" sz="2600" dirty="0"/>
              <a:t> </a:t>
            </a:r>
            <a:r>
              <a:rPr lang="en-US" sz="2600" dirty="0" err="1"/>
              <a:t>lượng</a:t>
            </a:r>
            <a:r>
              <a:rPr lang="en-US" sz="2600" dirty="0"/>
              <a:t> </a:t>
            </a:r>
            <a:r>
              <a:rPr lang="en-US" sz="2600" dirty="0" err="1"/>
              <a:t>thẩm</a:t>
            </a:r>
            <a:r>
              <a:rPr lang="en-US" sz="2600" dirty="0"/>
              <a:t> </a:t>
            </a:r>
            <a:r>
              <a:rPr lang="en-US" sz="2600" dirty="0" err="1"/>
              <a:t>tra</a:t>
            </a:r>
            <a:r>
              <a:rPr lang="en-US" sz="2600" dirty="0"/>
              <a:t>, </a:t>
            </a:r>
            <a:r>
              <a:rPr lang="en-US" sz="2600" dirty="0" err="1"/>
              <a:t>quyết</a:t>
            </a:r>
            <a:r>
              <a:rPr lang="en-US" sz="2600" dirty="0"/>
              <a:t> </a:t>
            </a:r>
            <a:r>
              <a:rPr lang="en-US" sz="2600" dirty="0" err="1"/>
              <a:t>định</a:t>
            </a:r>
            <a:r>
              <a:rPr lang="en-US" sz="2600" dirty="0"/>
              <a:t> </a:t>
            </a:r>
            <a:r>
              <a:rPr lang="en-US" sz="2600" dirty="0" err="1"/>
              <a:t>các</a:t>
            </a:r>
            <a:r>
              <a:rPr lang="en-US" sz="2600" dirty="0"/>
              <a:t> </a:t>
            </a:r>
            <a:r>
              <a:rPr lang="en-US" sz="2600" dirty="0" err="1"/>
              <a:t>vấn</a:t>
            </a:r>
            <a:r>
              <a:rPr lang="en-US" sz="2600" dirty="0"/>
              <a:t> </a:t>
            </a:r>
            <a:r>
              <a:rPr lang="en-US" sz="2600" dirty="0" err="1"/>
              <a:t>đề</a:t>
            </a:r>
            <a:r>
              <a:rPr lang="en-US" sz="2600" dirty="0"/>
              <a:t> </a:t>
            </a:r>
            <a:r>
              <a:rPr lang="en-US" sz="2600" dirty="0" err="1"/>
              <a:t>quan</a:t>
            </a:r>
            <a:r>
              <a:rPr lang="en-US" sz="2600" dirty="0"/>
              <a:t> </a:t>
            </a:r>
            <a:r>
              <a:rPr lang="en-US" sz="2600" dirty="0" err="1"/>
              <a:t>trọng</a:t>
            </a:r>
            <a:r>
              <a:rPr lang="en-US" sz="2600" dirty="0"/>
              <a:t> </a:t>
            </a:r>
            <a:r>
              <a:rPr lang="en-US" sz="2600" dirty="0" err="1"/>
              <a:t>của</a:t>
            </a:r>
            <a:r>
              <a:rPr lang="en-US" sz="2600" dirty="0"/>
              <a:t> </a:t>
            </a:r>
            <a:r>
              <a:rPr lang="en-US" sz="2600" dirty="0" err="1"/>
              <a:t>địa</a:t>
            </a:r>
            <a:r>
              <a:rPr lang="en-US" sz="2600" dirty="0"/>
              <a:t> </a:t>
            </a:r>
            <a:r>
              <a:rPr lang="en-US" sz="2600" dirty="0" err="1"/>
              <a:t>phương</a:t>
            </a:r>
            <a:r>
              <a:rPr lang="en-US" sz="2600" dirty="0"/>
              <a:t>, </a:t>
            </a:r>
            <a:r>
              <a:rPr lang="en-US" sz="2600" dirty="0" err="1"/>
              <a:t>hoạt</a:t>
            </a:r>
            <a:r>
              <a:rPr lang="en-US" sz="2600" dirty="0"/>
              <a:t> </a:t>
            </a:r>
            <a:r>
              <a:rPr lang="en-US" sz="2600" dirty="0" err="1"/>
              <a:t>động</a:t>
            </a:r>
            <a:r>
              <a:rPr lang="en-US" sz="2600" dirty="0"/>
              <a:t> </a:t>
            </a:r>
            <a:r>
              <a:rPr lang="en-US" sz="2600" dirty="0" err="1"/>
              <a:t>chất</a:t>
            </a:r>
            <a:r>
              <a:rPr lang="en-US" sz="2600" dirty="0"/>
              <a:t> </a:t>
            </a:r>
            <a:r>
              <a:rPr lang="en-US" sz="2600" dirty="0" err="1"/>
              <a:t>vấn</a:t>
            </a:r>
            <a:r>
              <a:rPr lang="en-US" sz="2600" dirty="0"/>
              <a:t>, </a:t>
            </a:r>
            <a:r>
              <a:rPr lang="en-US" sz="2600" dirty="0" err="1"/>
              <a:t>giải</a:t>
            </a:r>
            <a:r>
              <a:rPr lang="en-US" sz="2600" dirty="0"/>
              <a:t> </a:t>
            </a:r>
            <a:r>
              <a:rPr lang="en-US" sz="2600" dirty="0" err="1"/>
              <a:t>trình</a:t>
            </a:r>
            <a:r>
              <a:rPr lang="en-US" sz="2600" dirty="0"/>
              <a:t>, </a:t>
            </a:r>
            <a:r>
              <a:rPr lang="en-US" sz="2600" dirty="0" err="1"/>
              <a:t>giám</a:t>
            </a:r>
            <a:r>
              <a:rPr lang="en-US" sz="2600" dirty="0"/>
              <a:t> </a:t>
            </a:r>
            <a:r>
              <a:rPr lang="en-US" sz="2600" dirty="0" err="1"/>
              <a:t>sát</a:t>
            </a:r>
            <a:r>
              <a:rPr lang="en-US" sz="2600" dirty="0"/>
              <a:t>, </a:t>
            </a:r>
            <a:r>
              <a:rPr lang="en-US" sz="2600" dirty="0" err="1"/>
              <a:t>tiếp</a:t>
            </a:r>
            <a:r>
              <a:rPr lang="en-US" sz="2600" dirty="0"/>
              <a:t> </a:t>
            </a:r>
            <a:r>
              <a:rPr lang="en-US" sz="2600" dirty="0" err="1"/>
              <a:t>xúc</a:t>
            </a:r>
            <a:r>
              <a:rPr lang="en-US" sz="2600" dirty="0"/>
              <a:t> </a:t>
            </a:r>
            <a:r>
              <a:rPr lang="en-US" sz="2600" dirty="0" err="1"/>
              <a:t>cử</a:t>
            </a:r>
            <a:r>
              <a:rPr lang="en-US" sz="2600" dirty="0"/>
              <a:t> tri, </a:t>
            </a:r>
            <a:r>
              <a:rPr lang="en-US" sz="2600" dirty="0" err="1"/>
              <a:t>tiếp</a:t>
            </a:r>
            <a:r>
              <a:rPr lang="en-US" sz="2600" dirty="0"/>
              <a:t> </a:t>
            </a:r>
            <a:r>
              <a:rPr lang="en-US" sz="2600" dirty="0" err="1"/>
              <a:t>công</a:t>
            </a:r>
            <a:r>
              <a:rPr lang="en-US" sz="2600" dirty="0"/>
              <a:t> </a:t>
            </a:r>
            <a:r>
              <a:rPr lang="en-US" sz="2600" dirty="0" err="1"/>
              <a:t>dân</a:t>
            </a:r>
            <a:r>
              <a:rPr lang="en-US" sz="2600" dirty="0"/>
              <a:t>, </a:t>
            </a:r>
            <a:r>
              <a:rPr lang="en-US" sz="2600" dirty="0" err="1"/>
              <a:t>xử</a:t>
            </a:r>
            <a:r>
              <a:rPr lang="en-US" sz="2600" dirty="0"/>
              <a:t> </a:t>
            </a:r>
            <a:r>
              <a:rPr lang="en-US" sz="2600" dirty="0" err="1"/>
              <a:t>lý</a:t>
            </a:r>
            <a:r>
              <a:rPr lang="en-US" sz="2600" dirty="0"/>
              <a:t> </a:t>
            </a:r>
            <a:r>
              <a:rPr lang="en-US" sz="2600" dirty="0" err="1"/>
              <a:t>đơn</a:t>
            </a:r>
            <a:r>
              <a:rPr lang="en-US" sz="2600" dirty="0"/>
              <a:t> </a:t>
            </a:r>
            <a:r>
              <a:rPr lang="en-US" sz="2600" dirty="0" err="1"/>
              <a:t>thư</a:t>
            </a:r>
            <a:r>
              <a:rPr lang="en-US" sz="2600" dirty="0"/>
              <a:t> </a:t>
            </a:r>
            <a:r>
              <a:rPr lang="en-US" sz="2600" dirty="0" err="1"/>
              <a:t>khiếu</a:t>
            </a:r>
            <a:r>
              <a:rPr lang="en-US" sz="2600" dirty="0"/>
              <a:t> </a:t>
            </a:r>
            <a:r>
              <a:rPr lang="en-US" sz="2600" dirty="0" err="1"/>
              <a:t>nại</a:t>
            </a:r>
            <a:r>
              <a:rPr lang="en-US" sz="2600" dirty="0"/>
              <a:t>, </a:t>
            </a:r>
            <a:r>
              <a:rPr lang="en-US" sz="2600" dirty="0" err="1"/>
              <a:t>tố</a:t>
            </a:r>
            <a:r>
              <a:rPr lang="en-US" sz="2600" dirty="0"/>
              <a:t> </a:t>
            </a:r>
            <a:r>
              <a:rPr lang="en-US" sz="2600" dirty="0" err="1"/>
              <a:t>cáo</a:t>
            </a:r>
            <a:r>
              <a:rPr lang="en-US" sz="2600" dirty="0"/>
              <a:t>, </a:t>
            </a:r>
            <a:r>
              <a:rPr lang="en-US" sz="2600" dirty="0" err="1"/>
              <a:t>kiến</a:t>
            </a:r>
            <a:r>
              <a:rPr lang="en-US" sz="2600" dirty="0"/>
              <a:t> </a:t>
            </a:r>
            <a:r>
              <a:rPr lang="en-US" sz="2600" dirty="0" err="1"/>
              <a:t>nghị</a:t>
            </a:r>
            <a:r>
              <a:rPr lang="en-US" sz="2600" dirty="0"/>
              <a:t>, </a:t>
            </a:r>
            <a:r>
              <a:rPr lang="en-US" sz="2600" dirty="0" err="1"/>
              <a:t>phản</a:t>
            </a:r>
            <a:r>
              <a:rPr lang="en-US" sz="2600" dirty="0"/>
              <a:t> </a:t>
            </a:r>
            <a:r>
              <a:rPr lang="en-US" sz="2600" dirty="0" err="1"/>
              <a:t>ánh</a:t>
            </a:r>
            <a:r>
              <a:rPr lang="en-US" sz="2600" dirty="0"/>
              <a:t>; </a:t>
            </a:r>
            <a:r>
              <a:rPr lang="en-US" sz="2600" dirty="0" err="1"/>
              <a:t>đồng</a:t>
            </a:r>
            <a:r>
              <a:rPr lang="en-US" sz="2600" dirty="0"/>
              <a:t> </a:t>
            </a:r>
            <a:r>
              <a:rPr lang="en-US" sz="2600" dirty="0" err="1"/>
              <a:t>thời</a:t>
            </a:r>
            <a:r>
              <a:rPr lang="en-US" sz="2600" dirty="0"/>
              <a:t>, </a:t>
            </a:r>
            <a:r>
              <a:rPr lang="en-US" sz="2600" dirty="0" err="1"/>
              <a:t>chú</a:t>
            </a:r>
            <a:r>
              <a:rPr lang="en-US" sz="2600" dirty="0"/>
              <a:t> </a:t>
            </a:r>
            <a:r>
              <a:rPr lang="en-US" sz="2600" dirty="0" err="1"/>
              <a:t>trọng</a:t>
            </a:r>
            <a:r>
              <a:rPr lang="en-US" sz="2600" dirty="0"/>
              <a:t> </a:t>
            </a:r>
            <a:r>
              <a:rPr lang="en-US" sz="2600" dirty="0" err="1"/>
              <a:t>theo</a:t>
            </a:r>
            <a:r>
              <a:rPr lang="en-US" sz="2600" dirty="0"/>
              <a:t> </a:t>
            </a:r>
            <a:r>
              <a:rPr lang="en-US" sz="2600" dirty="0" err="1"/>
              <a:t>dõi</a:t>
            </a:r>
            <a:r>
              <a:rPr lang="en-US" sz="2600" dirty="0"/>
              <a:t>, </a:t>
            </a:r>
            <a:r>
              <a:rPr lang="en-US" sz="2600" dirty="0" err="1"/>
              <a:t>xem</a:t>
            </a:r>
            <a:r>
              <a:rPr lang="en-US" sz="2600" dirty="0"/>
              <a:t> </a:t>
            </a:r>
            <a:r>
              <a:rPr lang="en-US" sz="2600" dirty="0" err="1"/>
              <a:t>xét</a:t>
            </a:r>
            <a:r>
              <a:rPr lang="en-US" sz="2600" dirty="0"/>
              <a:t>, </a:t>
            </a:r>
            <a:r>
              <a:rPr lang="en-US" sz="2600" dirty="0" err="1"/>
              <a:t>đôn</a:t>
            </a:r>
            <a:r>
              <a:rPr lang="en-US" sz="2600" dirty="0"/>
              <a:t> </a:t>
            </a:r>
            <a:r>
              <a:rPr lang="en-US" sz="2600" dirty="0" err="1"/>
              <a:t>đốc</a:t>
            </a:r>
            <a:r>
              <a:rPr lang="en-US" sz="2600" dirty="0"/>
              <a:t> </a:t>
            </a:r>
            <a:r>
              <a:rPr lang="en-US" sz="2600" dirty="0" err="1"/>
              <a:t>việc</a:t>
            </a:r>
            <a:r>
              <a:rPr lang="en-US" sz="2600" dirty="0"/>
              <a:t> </a:t>
            </a:r>
            <a:r>
              <a:rPr lang="en-US" sz="2600" dirty="0" err="1"/>
              <a:t>thực</a:t>
            </a:r>
            <a:r>
              <a:rPr lang="en-US" sz="2600" dirty="0"/>
              <a:t> </a:t>
            </a:r>
            <a:r>
              <a:rPr lang="en-US" sz="2600" dirty="0" err="1"/>
              <a:t>hiện</a:t>
            </a:r>
            <a:r>
              <a:rPr lang="en-US" sz="2600" dirty="0"/>
              <a:t> </a:t>
            </a:r>
            <a:r>
              <a:rPr lang="en-US" sz="2600" dirty="0" err="1"/>
              <a:t>các</a:t>
            </a:r>
            <a:r>
              <a:rPr lang="en-US" sz="2600" dirty="0"/>
              <a:t> </a:t>
            </a:r>
            <a:r>
              <a:rPr lang="en-US" sz="2600" dirty="0" err="1"/>
              <a:t>kiến</a:t>
            </a:r>
            <a:r>
              <a:rPr lang="en-US" sz="2600" dirty="0"/>
              <a:t> </a:t>
            </a:r>
            <a:r>
              <a:rPr lang="en-US" sz="2600" dirty="0" err="1"/>
              <a:t>nghị</a:t>
            </a:r>
            <a:r>
              <a:rPr lang="en-US" sz="2600" dirty="0"/>
              <a:t> </a:t>
            </a:r>
            <a:r>
              <a:rPr lang="en-US" sz="2600" dirty="0" err="1"/>
              <a:t>sau</a:t>
            </a:r>
            <a:r>
              <a:rPr lang="en-US" sz="2600" dirty="0"/>
              <a:t> </a:t>
            </a:r>
            <a:r>
              <a:rPr lang="en-US" sz="2600" dirty="0" err="1"/>
              <a:t>giám</a:t>
            </a:r>
            <a:r>
              <a:rPr lang="en-US" sz="2600" dirty="0"/>
              <a:t> </a:t>
            </a:r>
            <a:r>
              <a:rPr lang="en-US" sz="2600" dirty="0" err="1"/>
              <a:t>sát</a:t>
            </a:r>
            <a:r>
              <a:rPr lang="en-US" sz="2600" dirty="0"/>
              <a:t>, </a:t>
            </a:r>
            <a:r>
              <a:rPr lang="en-US" sz="2600" dirty="0" err="1"/>
              <a:t>chất</a:t>
            </a:r>
            <a:r>
              <a:rPr lang="en-US" sz="2600" dirty="0"/>
              <a:t> </a:t>
            </a:r>
            <a:r>
              <a:rPr lang="en-US" sz="2600" dirty="0" err="1"/>
              <a:t>vấn</a:t>
            </a:r>
            <a:r>
              <a:rPr lang="en-US" sz="2600" dirty="0"/>
              <a:t>, </a:t>
            </a:r>
            <a:r>
              <a:rPr lang="en-US" sz="2600" dirty="0" err="1"/>
              <a:t>giải</a:t>
            </a:r>
            <a:r>
              <a:rPr lang="en-US" sz="2600" dirty="0"/>
              <a:t> </a:t>
            </a:r>
            <a:r>
              <a:rPr lang="en-US" sz="2600" dirty="0" err="1"/>
              <a:t>trình</a:t>
            </a:r>
            <a:r>
              <a:rPr lang="en-US" sz="2600" dirty="0"/>
              <a:t>, </a:t>
            </a:r>
            <a:r>
              <a:rPr lang="en-US" sz="2600" dirty="0" err="1"/>
              <a:t>giải</a:t>
            </a:r>
            <a:r>
              <a:rPr lang="en-US" sz="2600" dirty="0"/>
              <a:t> </a:t>
            </a:r>
            <a:r>
              <a:rPr lang="en-US" sz="2600" dirty="0" err="1"/>
              <a:t>quyết</a:t>
            </a:r>
            <a:r>
              <a:rPr lang="en-US" sz="2600" dirty="0"/>
              <a:t> </a:t>
            </a:r>
            <a:r>
              <a:rPr lang="en-US" sz="2600" dirty="0" err="1"/>
              <a:t>khiếu</a:t>
            </a:r>
            <a:r>
              <a:rPr lang="en-US" sz="2600" dirty="0"/>
              <a:t> </a:t>
            </a:r>
            <a:r>
              <a:rPr lang="en-US" sz="2600" dirty="0" err="1"/>
              <a:t>nại</a:t>
            </a:r>
            <a:r>
              <a:rPr lang="en-US" sz="2600" dirty="0"/>
              <a:t>, </a:t>
            </a:r>
            <a:r>
              <a:rPr lang="en-US" sz="2600" dirty="0" err="1"/>
              <a:t>tố</a:t>
            </a:r>
            <a:r>
              <a:rPr lang="en-US" sz="2600" dirty="0"/>
              <a:t> </a:t>
            </a:r>
            <a:r>
              <a:rPr lang="en-US" sz="2600" dirty="0" err="1"/>
              <a:t>cáo</a:t>
            </a:r>
            <a:r>
              <a:rPr lang="en-US" sz="2600" dirty="0"/>
              <a:t>, </a:t>
            </a:r>
            <a:r>
              <a:rPr lang="en-US" sz="2600" dirty="0" err="1"/>
              <a:t>phản</a:t>
            </a:r>
            <a:r>
              <a:rPr lang="en-US" sz="2600" dirty="0"/>
              <a:t> </a:t>
            </a:r>
            <a:r>
              <a:rPr lang="en-US" sz="2600" dirty="0" err="1"/>
              <a:t>ánh</a:t>
            </a:r>
            <a:r>
              <a:rPr lang="en-US" sz="2600" dirty="0"/>
              <a:t>, </a:t>
            </a:r>
            <a:r>
              <a:rPr lang="en-US" sz="2600" dirty="0" err="1"/>
              <a:t>kiến</a:t>
            </a:r>
            <a:r>
              <a:rPr lang="en-US" sz="2600" dirty="0"/>
              <a:t> </a:t>
            </a:r>
            <a:r>
              <a:rPr lang="en-US" sz="2600" dirty="0" err="1"/>
              <a:t>nghị</a:t>
            </a:r>
            <a:r>
              <a:rPr lang="en-US" sz="2600" dirty="0"/>
              <a:t> </a:t>
            </a:r>
            <a:r>
              <a:rPr lang="en-US" sz="2600" dirty="0" err="1"/>
              <a:t>của</a:t>
            </a:r>
            <a:r>
              <a:rPr lang="en-US" sz="2600" dirty="0"/>
              <a:t> </a:t>
            </a:r>
            <a:r>
              <a:rPr lang="en-US" sz="2600" dirty="0" err="1"/>
              <a:t>cử</a:t>
            </a:r>
            <a:r>
              <a:rPr lang="en-US" sz="2600" dirty="0"/>
              <a:t> tri.</a:t>
            </a:r>
          </a:p>
        </p:txBody>
      </p:sp>
    </p:spTree>
    <p:extLst>
      <p:ext uri="{BB962C8B-B14F-4D97-AF65-F5344CB8AC3E}">
        <p14:creationId xmlns:p14="http://schemas.microsoft.com/office/powerpoint/2010/main" val="39619211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446088" algn="just">
              <a:buNone/>
            </a:pPr>
            <a:r>
              <a:rPr lang="en-US" sz="2600" dirty="0">
                <a:solidFill>
                  <a:srgbClr val="FF0000"/>
                </a:solidFill>
              </a:rPr>
              <a:t>5. </a:t>
            </a:r>
            <a:r>
              <a:rPr lang="en-US" sz="2600" dirty="0" err="1">
                <a:solidFill>
                  <a:srgbClr val="FF0000"/>
                </a:solidFill>
              </a:rPr>
              <a:t>Tiếp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tục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đổi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mới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tổ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chức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và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hoạt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động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của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Ủy</a:t>
            </a:r>
            <a:r>
              <a:rPr lang="en-US" sz="2600" dirty="0">
                <a:solidFill>
                  <a:srgbClr val="FF0000"/>
                </a:solidFill>
              </a:rPr>
              <a:t> ban </a:t>
            </a:r>
            <a:r>
              <a:rPr lang="en-US" sz="2600" dirty="0" err="1">
                <a:solidFill>
                  <a:srgbClr val="FF0000"/>
                </a:solidFill>
              </a:rPr>
              <a:t>nhân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dân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các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cấp</a:t>
            </a:r>
            <a:r>
              <a:rPr lang="en-US" sz="2600" dirty="0">
                <a:solidFill>
                  <a:srgbClr val="FF0000"/>
                </a:solidFill>
              </a:rPr>
              <a:t>;</a:t>
            </a:r>
            <a:br>
              <a:rPr lang="en-US" sz="2600" dirty="0">
                <a:solidFill>
                  <a:srgbClr val="FF0000"/>
                </a:solidFill>
              </a:rPr>
            </a:br>
            <a:r>
              <a:rPr lang="en-US" sz="2600" dirty="0" err="1">
                <a:solidFill>
                  <a:srgbClr val="FF0000"/>
                </a:solidFill>
              </a:rPr>
              <a:t>xây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dựng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nền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hành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chính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nhà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nước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phục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vụ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Nhân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dân</a:t>
            </a:r>
            <a:r>
              <a:rPr lang="en-US" sz="2600" dirty="0">
                <a:solidFill>
                  <a:srgbClr val="FF0000"/>
                </a:solidFill>
              </a:rPr>
              <a:t>, </a:t>
            </a:r>
            <a:r>
              <a:rPr lang="en-US" sz="2600" dirty="0" err="1">
                <a:solidFill>
                  <a:srgbClr val="FF0000"/>
                </a:solidFill>
              </a:rPr>
              <a:t>chuyên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nghiệp</a:t>
            </a:r>
            <a:r>
              <a:rPr lang="en-US" sz="2600" dirty="0">
                <a:solidFill>
                  <a:srgbClr val="FF0000"/>
                </a:solidFill>
              </a:rPr>
              <a:t>, </a:t>
            </a:r>
            <a:r>
              <a:rPr lang="en-US" sz="2600" dirty="0" err="1">
                <a:solidFill>
                  <a:srgbClr val="FF0000"/>
                </a:solidFill>
              </a:rPr>
              <a:t>pháp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quyền</a:t>
            </a:r>
            <a:r>
              <a:rPr lang="en-US" sz="2600" dirty="0">
                <a:solidFill>
                  <a:srgbClr val="FF0000"/>
                </a:solidFill>
              </a:rPr>
              <a:t>, </a:t>
            </a:r>
            <a:r>
              <a:rPr lang="en-US" sz="2600" dirty="0" err="1">
                <a:solidFill>
                  <a:srgbClr val="FF0000"/>
                </a:solidFill>
              </a:rPr>
              <a:t>hiện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đại</a:t>
            </a:r>
            <a:r>
              <a:rPr lang="en-US" sz="2600" dirty="0">
                <a:solidFill>
                  <a:srgbClr val="FF0000"/>
                </a:solidFill>
              </a:rPr>
              <a:t>, </a:t>
            </a:r>
            <a:r>
              <a:rPr lang="en-US" sz="2600" dirty="0" err="1">
                <a:solidFill>
                  <a:srgbClr val="FF0000"/>
                </a:solidFill>
              </a:rPr>
              <a:t>hiệu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lực</a:t>
            </a:r>
            <a:r>
              <a:rPr lang="en-US" sz="2600" dirty="0">
                <a:solidFill>
                  <a:srgbClr val="FF0000"/>
                </a:solidFill>
              </a:rPr>
              <a:t>, </a:t>
            </a:r>
            <a:r>
              <a:rPr lang="en-US" sz="2600" dirty="0" err="1">
                <a:solidFill>
                  <a:srgbClr val="FF0000"/>
                </a:solidFill>
              </a:rPr>
              <a:t>hiệu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quả</a:t>
            </a:r>
            <a:endParaRPr lang="en-US" sz="2600" dirty="0">
              <a:solidFill>
                <a:srgbClr val="FF0000"/>
              </a:solidFill>
            </a:endParaRPr>
          </a:p>
          <a:p>
            <a:pPr marL="0" indent="446088" algn="just">
              <a:buNone/>
            </a:pPr>
            <a:r>
              <a:rPr lang="en-US" sz="2600" dirty="0" err="1"/>
              <a:t>Tiếp</a:t>
            </a:r>
            <a:r>
              <a:rPr lang="en-US" sz="2600" dirty="0"/>
              <a:t> </a:t>
            </a:r>
            <a:r>
              <a:rPr lang="en-US" sz="2600" dirty="0" err="1"/>
              <a:t>tục</a:t>
            </a:r>
            <a:r>
              <a:rPr lang="en-US" sz="2600" dirty="0"/>
              <a:t> </a:t>
            </a:r>
            <a:r>
              <a:rPr lang="en-US" sz="2600" dirty="0" err="1"/>
              <a:t>đổi</a:t>
            </a:r>
            <a:r>
              <a:rPr lang="en-US" sz="2600" dirty="0"/>
              <a:t> </a:t>
            </a:r>
            <a:r>
              <a:rPr lang="en-US" sz="2600" dirty="0" err="1"/>
              <a:t>mới</a:t>
            </a:r>
            <a:r>
              <a:rPr lang="en-US" sz="2600" dirty="0"/>
              <a:t> </a:t>
            </a:r>
            <a:r>
              <a:rPr lang="en-US" sz="2600" dirty="0" err="1"/>
              <a:t>tổ</a:t>
            </a:r>
            <a:r>
              <a:rPr lang="en-US" sz="2600" dirty="0"/>
              <a:t> </a:t>
            </a:r>
            <a:r>
              <a:rPr lang="en-US" sz="2600" dirty="0" err="1"/>
              <a:t>chức</a:t>
            </a:r>
            <a:r>
              <a:rPr lang="en-US" sz="2600" dirty="0"/>
              <a:t> </a:t>
            </a:r>
            <a:r>
              <a:rPr lang="en-US" sz="2600" dirty="0" err="1"/>
              <a:t>và</a:t>
            </a:r>
            <a:r>
              <a:rPr lang="en-US" sz="2600" dirty="0"/>
              <a:t> </a:t>
            </a:r>
            <a:r>
              <a:rPr lang="en-US" sz="2600" dirty="0" err="1"/>
              <a:t>hoạt</a:t>
            </a:r>
            <a:r>
              <a:rPr lang="en-US" sz="2600" dirty="0"/>
              <a:t> </a:t>
            </a:r>
            <a:r>
              <a:rPr lang="en-US" sz="2600" dirty="0" err="1"/>
              <a:t>động</a:t>
            </a:r>
            <a:r>
              <a:rPr lang="en-US" sz="2600" dirty="0"/>
              <a:t> </a:t>
            </a:r>
            <a:r>
              <a:rPr lang="en-US" sz="2600" dirty="0" err="1"/>
              <a:t>của</a:t>
            </a:r>
            <a:r>
              <a:rPr lang="en-US" sz="2600" dirty="0"/>
              <a:t> </a:t>
            </a:r>
            <a:r>
              <a:rPr lang="en-US" sz="2600" dirty="0" err="1"/>
              <a:t>Ủy</a:t>
            </a:r>
            <a:r>
              <a:rPr lang="en-US" sz="2600" dirty="0"/>
              <a:t> ban </a:t>
            </a:r>
            <a:r>
              <a:rPr lang="en-US" sz="2600" dirty="0" err="1"/>
              <a:t>nhân</a:t>
            </a:r>
            <a:r>
              <a:rPr lang="en-US" sz="2600" dirty="0"/>
              <a:t> </a:t>
            </a:r>
            <a:r>
              <a:rPr lang="en-US" sz="2600" dirty="0" err="1"/>
              <a:t>dân</a:t>
            </a:r>
            <a:r>
              <a:rPr lang="en-US" sz="2600" dirty="0"/>
              <a:t> </a:t>
            </a:r>
            <a:r>
              <a:rPr lang="en-US" sz="2600" dirty="0" err="1"/>
              <a:t>các</a:t>
            </a:r>
            <a:r>
              <a:rPr lang="en-US" sz="2600" dirty="0"/>
              <a:t> </a:t>
            </a:r>
            <a:r>
              <a:rPr lang="en-US" sz="2600" dirty="0" err="1"/>
              <a:t>cấp</a:t>
            </a:r>
            <a:r>
              <a:rPr lang="en-US" sz="2600" dirty="0"/>
              <a:t>, </a:t>
            </a:r>
            <a:r>
              <a:rPr lang="en-US" sz="2600" dirty="0" err="1"/>
              <a:t>các</a:t>
            </a:r>
            <a:r>
              <a:rPr lang="en-US" sz="2600" dirty="0"/>
              <a:t> </a:t>
            </a:r>
            <a:r>
              <a:rPr lang="en-US" sz="2600" dirty="0" err="1"/>
              <a:t>cơ</a:t>
            </a:r>
            <a:r>
              <a:rPr lang="en-US" sz="2600" dirty="0"/>
              <a:t/>
            </a:r>
            <a:br>
              <a:rPr lang="en-US" sz="2600" dirty="0"/>
            </a:br>
            <a:r>
              <a:rPr lang="en-US" sz="2600" dirty="0" err="1"/>
              <a:t>quan</a:t>
            </a:r>
            <a:r>
              <a:rPr lang="en-US" sz="2600" dirty="0"/>
              <a:t> </a:t>
            </a:r>
            <a:r>
              <a:rPr lang="en-US" sz="2600" dirty="0" err="1"/>
              <a:t>chuyên</a:t>
            </a:r>
            <a:r>
              <a:rPr lang="en-US" sz="2600" dirty="0"/>
              <a:t> </a:t>
            </a:r>
            <a:r>
              <a:rPr lang="en-US" sz="2600" dirty="0" err="1"/>
              <a:t>môn</a:t>
            </a:r>
            <a:r>
              <a:rPr lang="en-US" sz="2600" dirty="0"/>
              <a:t>, </a:t>
            </a:r>
            <a:r>
              <a:rPr lang="en-US" sz="2600" dirty="0" err="1"/>
              <a:t>các</a:t>
            </a:r>
            <a:r>
              <a:rPr lang="en-US" sz="2600" dirty="0"/>
              <a:t> </a:t>
            </a:r>
            <a:r>
              <a:rPr lang="en-US" sz="2600" dirty="0" err="1"/>
              <a:t>đơn</a:t>
            </a:r>
            <a:r>
              <a:rPr lang="en-US" sz="2600" dirty="0"/>
              <a:t> </a:t>
            </a:r>
            <a:r>
              <a:rPr lang="en-US" sz="2600" dirty="0" err="1"/>
              <a:t>vị</a:t>
            </a:r>
            <a:r>
              <a:rPr lang="en-US" sz="2600" dirty="0"/>
              <a:t> </a:t>
            </a:r>
            <a:r>
              <a:rPr lang="en-US" sz="2600" dirty="0" err="1"/>
              <a:t>sự</a:t>
            </a:r>
            <a:r>
              <a:rPr lang="en-US" sz="2600" dirty="0"/>
              <a:t> </a:t>
            </a:r>
            <a:r>
              <a:rPr lang="en-US" sz="2600" dirty="0" err="1"/>
              <a:t>nghiệp</a:t>
            </a:r>
            <a:r>
              <a:rPr lang="en-US" sz="2600" dirty="0"/>
              <a:t> </a:t>
            </a:r>
            <a:r>
              <a:rPr lang="en-US" sz="2600" dirty="0" err="1"/>
              <a:t>công</a:t>
            </a:r>
            <a:r>
              <a:rPr lang="en-US" sz="2600" dirty="0"/>
              <a:t> </a:t>
            </a:r>
            <a:r>
              <a:rPr lang="en-US" sz="2600" dirty="0" err="1"/>
              <a:t>lập</a:t>
            </a:r>
            <a:r>
              <a:rPr lang="en-US" sz="2600" dirty="0"/>
              <a:t> </a:t>
            </a:r>
            <a:r>
              <a:rPr lang="en-US" sz="2600" dirty="0" err="1"/>
              <a:t>theo</a:t>
            </a:r>
            <a:r>
              <a:rPr lang="en-US" sz="2600" dirty="0"/>
              <a:t> </a:t>
            </a:r>
            <a:r>
              <a:rPr lang="en-US" sz="2600" dirty="0" err="1"/>
              <a:t>hướng</a:t>
            </a:r>
            <a:r>
              <a:rPr lang="en-US" sz="2600" dirty="0"/>
              <a:t> </a:t>
            </a:r>
            <a:r>
              <a:rPr lang="en-US" sz="2600" dirty="0" err="1"/>
              <a:t>tinh</a:t>
            </a:r>
            <a:r>
              <a:rPr lang="en-US" sz="2600" dirty="0"/>
              <a:t> </a:t>
            </a:r>
            <a:r>
              <a:rPr lang="en-US" sz="2600" dirty="0" err="1"/>
              <a:t>gọn</a:t>
            </a:r>
            <a:r>
              <a:rPr lang="en-US" sz="2600" dirty="0"/>
              <a:t>, </a:t>
            </a:r>
            <a:r>
              <a:rPr lang="en-US" sz="2600" dirty="0" err="1"/>
              <a:t>hoạt</a:t>
            </a:r>
            <a:r>
              <a:rPr lang="en-US" sz="2600" dirty="0"/>
              <a:t> </a:t>
            </a:r>
            <a:r>
              <a:rPr lang="en-US" sz="2600" dirty="0" err="1"/>
              <a:t>động</a:t>
            </a:r>
            <a:r>
              <a:rPr lang="en-US" sz="2600" dirty="0"/>
              <a:t> </a:t>
            </a:r>
            <a:r>
              <a:rPr lang="en-US" sz="2600" dirty="0" err="1"/>
              <a:t>hiệu</a:t>
            </a:r>
            <a:r>
              <a:rPr lang="en-US" sz="2600" dirty="0"/>
              <a:t> </a:t>
            </a:r>
            <a:r>
              <a:rPr lang="en-US" sz="2600" dirty="0" err="1"/>
              <a:t>lực</a:t>
            </a:r>
            <a:r>
              <a:rPr lang="en-US" sz="2600" dirty="0"/>
              <a:t>, </a:t>
            </a:r>
            <a:r>
              <a:rPr lang="en-US" sz="2600" dirty="0" err="1"/>
              <a:t>hiệu</a:t>
            </a:r>
            <a:r>
              <a:rPr lang="en-US" sz="2600" dirty="0"/>
              <a:t> </a:t>
            </a:r>
            <a:r>
              <a:rPr lang="en-US" sz="2600" dirty="0" err="1"/>
              <a:t>quả</a:t>
            </a:r>
            <a:r>
              <a:rPr lang="en-US" sz="2600" dirty="0"/>
              <a:t>, </a:t>
            </a:r>
            <a:r>
              <a:rPr lang="en-US" sz="2600" dirty="0" err="1"/>
              <a:t>ngang</a:t>
            </a:r>
            <a:r>
              <a:rPr lang="en-US" sz="2600" dirty="0"/>
              <a:t> </a:t>
            </a:r>
            <a:r>
              <a:rPr lang="en-US" sz="2600" dirty="0" err="1"/>
              <a:t>tầm</a:t>
            </a:r>
            <a:r>
              <a:rPr lang="en-US" sz="2600" dirty="0"/>
              <a:t> </a:t>
            </a:r>
            <a:r>
              <a:rPr lang="en-US" sz="2600" dirty="0" err="1"/>
              <a:t>nhiệm</a:t>
            </a:r>
            <a:r>
              <a:rPr lang="en-US" sz="2600" dirty="0"/>
              <a:t> </a:t>
            </a:r>
            <a:r>
              <a:rPr lang="en-US" sz="2600" dirty="0" err="1"/>
              <a:t>vụ</a:t>
            </a:r>
            <a:r>
              <a:rPr lang="en-US" sz="2600" dirty="0"/>
              <a:t>. </a:t>
            </a:r>
            <a:r>
              <a:rPr lang="en-US" sz="2600" dirty="0" err="1"/>
              <a:t>Hoàn</a:t>
            </a:r>
            <a:r>
              <a:rPr lang="en-US" sz="2600" dirty="0"/>
              <a:t> </a:t>
            </a:r>
            <a:r>
              <a:rPr lang="en-US" sz="2600" dirty="0" err="1"/>
              <a:t>thiện</a:t>
            </a:r>
            <a:r>
              <a:rPr lang="en-US" sz="2600" dirty="0"/>
              <a:t> </a:t>
            </a:r>
            <a:r>
              <a:rPr lang="en-US" sz="2600" dirty="0" err="1"/>
              <a:t>tổ</a:t>
            </a:r>
            <a:r>
              <a:rPr lang="en-US" sz="2600" dirty="0"/>
              <a:t> </a:t>
            </a:r>
            <a:r>
              <a:rPr lang="en-US" sz="2600" dirty="0" err="1"/>
              <a:t>chức</a:t>
            </a:r>
            <a:r>
              <a:rPr lang="en-US" sz="2600" dirty="0"/>
              <a:t> </a:t>
            </a:r>
            <a:r>
              <a:rPr lang="en-US" sz="2600" dirty="0" err="1"/>
              <a:t>Ủy</a:t>
            </a:r>
            <a:r>
              <a:rPr lang="en-US" sz="2600" dirty="0"/>
              <a:t> ban </a:t>
            </a:r>
            <a:r>
              <a:rPr lang="en-US" sz="2600" dirty="0" err="1"/>
              <a:t>nhân</a:t>
            </a:r>
            <a:r>
              <a:rPr lang="en-US" sz="2600" dirty="0"/>
              <a:t> </a:t>
            </a:r>
            <a:r>
              <a:rPr lang="en-US" sz="2600" dirty="0" err="1"/>
              <a:t>dân</a:t>
            </a:r>
            <a:r>
              <a:rPr lang="en-US" sz="2600" dirty="0"/>
              <a:t> </a:t>
            </a:r>
            <a:r>
              <a:rPr lang="en-US" sz="2600" dirty="0" err="1"/>
              <a:t>các</a:t>
            </a:r>
            <a:r>
              <a:rPr lang="en-US" sz="2600" dirty="0"/>
              <a:t> </a:t>
            </a:r>
            <a:r>
              <a:rPr lang="en-US" sz="2600" dirty="0" err="1"/>
              <a:t>cấp</a:t>
            </a:r>
            <a:r>
              <a:rPr lang="en-US" sz="2600" dirty="0"/>
              <a:t> </a:t>
            </a:r>
            <a:r>
              <a:rPr lang="en-US" sz="2600" dirty="0" err="1"/>
              <a:t>phù</a:t>
            </a:r>
            <a:r>
              <a:rPr lang="en-US" sz="2600" dirty="0"/>
              <a:t> </a:t>
            </a:r>
            <a:r>
              <a:rPr lang="en-US" sz="2600" dirty="0" err="1"/>
              <a:t>hợp</a:t>
            </a:r>
            <a:r>
              <a:rPr lang="en-US" sz="2600" dirty="0"/>
              <a:t> </a:t>
            </a:r>
            <a:r>
              <a:rPr lang="en-US" sz="2600" dirty="0" err="1"/>
              <a:t>với</a:t>
            </a:r>
            <a:r>
              <a:rPr lang="en-US" sz="2600" dirty="0"/>
              <a:t> </a:t>
            </a:r>
            <a:r>
              <a:rPr lang="en-US" sz="2600" dirty="0" err="1"/>
              <a:t>các</a:t>
            </a:r>
            <a:r>
              <a:rPr lang="en-US" sz="2600" dirty="0"/>
              <a:t> </a:t>
            </a:r>
            <a:r>
              <a:rPr lang="en-US" sz="2600" dirty="0" err="1"/>
              <a:t>địa</a:t>
            </a:r>
            <a:r>
              <a:rPr lang="en-US" sz="2600" dirty="0"/>
              <a:t> </a:t>
            </a:r>
            <a:r>
              <a:rPr lang="en-US" sz="2600" dirty="0" err="1"/>
              <a:t>bàn</a:t>
            </a:r>
            <a:r>
              <a:rPr lang="en-US" sz="2600" dirty="0"/>
              <a:t> </a:t>
            </a:r>
            <a:r>
              <a:rPr lang="en-US" sz="2600" dirty="0" err="1"/>
              <a:t>đô</a:t>
            </a:r>
            <a:r>
              <a:rPr lang="en-US" sz="2600" dirty="0"/>
              <a:t> </a:t>
            </a:r>
            <a:r>
              <a:rPr lang="en-US" sz="2600" dirty="0" err="1"/>
              <a:t>thị</a:t>
            </a:r>
            <a:r>
              <a:rPr lang="en-US" sz="2600" dirty="0"/>
              <a:t>, </a:t>
            </a:r>
            <a:r>
              <a:rPr lang="en-US" sz="2600" dirty="0" err="1"/>
              <a:t>nông</a:t>
            </a:r>
            <a:r>
              <a:rPr lang="en-US" sz="2600" dirty="0"/>
              <a:t> </a:t>
            </a:r>
            <a:r>
              <a:rPr lang="en-US" sz="2600" dirty="0" err="1"/>
              <a:t>thôn</a:t>
            </a:r>
            <a:r>
              <a:rPr lang="en-US" sz="2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397279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28725"/>
            <a:ext cx="9144000" cy="5629275"/>
          </a:xfr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446088" algn="just">
              <a:buNone/>
            </a:pPr>
            <a:r>
              <a:rPr lang="en-US" sz="2300" dirty="0" err="1"/>
              <a:t>Xây</a:t>
            </a:r>
            <a:r>
              <a:rPr lang="en-US" sz="2300" dirty="0"/>
              <a:t> </a:t>
            </a:r>
            <a:r>
              <a:rPr lang="en-US" sz="2300" dirty="0" err="1"/>
              <a:t>dựng</a:t>
            </a:r>
            <a:r>
              <a:rPr lang="en-US" sz="2300" dirty="0"/>
              <a:t> </a:t>
            </a:r>
            <a:r>
              <a:rPr lang="en-US" sz="2300" dirty="0" err="1"/>
              <a:t>nền</a:t>
            </a:r>
            <a:r>
              <a:rPr lang="en-US" sz="2300" dirty="0"/>
              <a:t> </a:t>
            </a:r>
            <a:r>
              <a:rPr lang="en-US" sz="2300" dirty="0" err="1"/>
              <a:t>hành</a:t>
            </a:r>
            <a:r>
              <a:rPr lang="en-US" sz="2300" dirty="0"/>
              <a:t> </a:t>
            </a:r>
            <a:r>
              <a:rPr lang="en-US" sz="2300" dirty="0" err="1"/>
              <a:t>chính</a:t>
            </a:r>
            <a:r>
              <a:rPr lang="en-US" sz="2300" dirty="0"/>
              <a:t> </a:t>
            </a:r>
            <a:r>
              <a:rPr lang="en-US" sz="2300" dirty="0" err="1"/>
              <a:t>phục</a:t>
            </a:r>
            <a:r>
              <a:rPr lang="en-US" sz="2300" dirty="0"/>
              <a:t> </a:t>
            </a:r>
            <a:r>
              <a:rPr lang="en-US" sz="2300" dirty="0" err="1"/>
              <a:t>vụ</a:t>
            </a:r>
            <a:r>
              <a:rPr lang="en-US" sz="2300" dirty="0"/>
              <a:t> </a:t>
            </a:r>
            <a:r>
              <a:rPr lang="en-US" sz="2300" dirty="0" err="1"/>
              <a:t>Nhân</a:t>
            </a:r>
            <a:r>
              <a:rPr lang="en-US" sz="2300" dirty="0"/>
              <a:t> </a:t>
            </a:r>
            <a:r>
              <a:rPr lang="en-US" sz="2300" dirty="0" err="1"/>
              <a:t>dân</a:t>
            </a:r>
            <a:r>
              <a:rPr lang="en-US" sz="2300" dirty="0"/>
              <a:t> </a:t>
            </a:r>
            <a:r>
              <a:rPr lang="en-US" sz="2300" dirty="0" err="1"/>
              <a:t>dân</a:t>
            </a:r>
            <a:r>
              <a:rPr lang="en-US" sz="2300" dirty="0"/>
              <a:t> </a:t>
            </a:r>
            <a:r>
              <a:rPr lang="en-US" sz="2300" dirty="0" err="1"/>
              <a:t>chủ</a:t>
            </a:r>
            <a:r>
              <a:rPr lang="en-US" sz="2300" dirty="0"/>
              <a:t>, </a:t>
            </a:r>
            <a:r>
              <a:rPr lang="en-US" sz="2300" dirty="0" err="1"/>
              <a:t>công</a:t>
            </a:r>
            <a:r>
              <a:rPr lang="en-US" sz="2300" dirty="0"/>
              <a:t> </a:t>
            </a:r>
            <a:r>
              <a:rPr lang="en-US" sz="2300" dirty="0" err="1"/>
              <a:t>khai</a:t>
            </a:r>
            <a:r>
              <a:rPr lang="en-US" sz="2300" dirty="0"/>
              <a:t>, </a:t>
            </a:r>
            <a:r>
              <a:rPr lang="en-US" sz="2300" dirty="0" smtClean="0"/>
              <a:t>minh </a:t>
            </a:r>
            <a:r>
              <a:rPr lang="en-US" sz="2300" dirty="0" err="1" smtClean="0"/>
              <a:t>bạch</a:t>
            </a:r>
            <a:r>
              <a:rPr lang="en-US" sz="2300" dirty="0"/>
              <a:t>, </a:t>
            </a:r>
            <a:r>
              <a:rPr lang="en-US" sz="2300" dirty="0" err="1"/>
              <a:t>tạo</a:t>
            </a:r>
            <a:r>
              <a:rPr lang="en-US" sz="2300" dirty="0"/>
              <a:t> </a:t>
            </a:r>
            <a:r>
              <a:rPr lang="en-US" sz="2300" dirty="0" err="1"/>
              <a:t>môi</a:t>
            </a:r>
            <a:r>
              <a:rPr lang="en-US" sz="2300" dirty="0"/>
              <a:t> </a:t>
            </a:r>
            <a:r>
              <a:rPr lang="en-US" sz="2300" dirty="0" err="1"/>
              <a:t>trường</a:t>
            </a:r>
            <a:r>
              <a:rPr lang="en-US" sz="2300" dirty="0"/>
              <a:t> </a:t>
            </a:r>
            <a:r>
              <a:rPr lang="en-US" sz="2300" dirty="0" err="1"/>
              <a:t>thuận</a:t>
            </a:r>
            <a:r>
              <a:rPr lang="en-US" sz="2300" dirty="0"/>
              <a:t> </a:t>
            </a:r>
            <a:r>
              <a:rPr lang="en-US" sz="2300" dirty="0" err="1"/>
              <a:t>lợi</a:t>
            </a:r>
            <a:r>
              <a:rPr lang="en-US" sz="2300" dirty="0"/>
              <a:t> </a:t>
            </a:r>
            <a:r>
              <a:rPr lang="en-US" sz="2300" dirty="0" err="1"/>
              <a:t>cho</a:t>
            </a:r>
            <a:r>
              <a:rPr lang="en-US" sz="2300" dirty="0"/>
              <a:t> </a:t>
            </a:r>
            <a:r>
              <a:rPr lang="en-US" sz="2300" dirty="0" err="1"/>
              <a:t>người</a:t>
            </a:r>
            <a:r>
              <a:rPr lang="en-US" sz="2300" dirty="0"/>
              <a:t> </a:t>
            </a:r>
            <a:r>
              <a:rPr lang="en-US" sz="2300" dirty="0" err="1"/>
              <a:t>dân</a:t>
            </a:r>
            <a:r>
              <a:rPr lang="en-US" sz="2300" dirty="0"/>
              <a:t> </a:t>
            </a:r>
            <a:r>
              <a:rPr lang="en-US" sz="2300" dirty="0" err="1"/>
              <a:t>và</a:t>
            </a:r>
            <a:r>
              <a:rPr lang="en-US" sz="2300" dirty="0"/>
              <a:t> </a:t>
            </a:r>
            <a:r>
              <a:rPr lang="en-US" sz="2300" dirty="0" err="1"/>
              <a:t>doanh</a:t>
            </a:r>
            <a:r>
              <a:rPr lang="en-US" sz="2300" dirty="0"/>
              <a:t> </a:t>
            </a:r>
            <a:r>
              <a:rPr lang="en-US" sz="2300" dirty="0" err="1"/>
              <a:t>nghiệp</a:t>
            </a:r>
            <a:r>
              <a:rPr lang="en-US" sz="2300" dirty="0"/>
              <a:t>. </a:t>
            </a:r>
            <a:r>
              <a:rPr lang="en-US" sz="2300" dirty="0" err="1"/>
              <a:t>Tiếp</a:t>
            </a:r>
            <a:r>
              <a:rPr lang="en-US" sz="2300" dirty="0"/>
              <a:t> </a:t>
            </a:r>
            <a:r>
              <a:rPr lang="en-US" sz="2300" dirty="0" err="1"/>
              <a:t>tục</a:t>
            </a:r>
            <a:r>
              <a:rPr lang="en-US" sz="2300" dirty="0"/>
              <a:t> </a:t>
            </a:r>
            <a:r>
              <a:rPr lang="en-US" sz="2300" dirty="0" err="1"/>
              <a:t>đẩy</a:t>
            </a:r>
            <a:r>
              <a:rPr lang="en-US" sz="2300" dirty="0"/>
              <a:t> </a:t>
            </a:r>
            <a:r>
              <a:rPr lang="en-US" sz="2300" dirty="0" err="1"/>
              <a:t>mạnh</a:t>
            </a:r>
            <a:r>
              <a:rPr lang="en-US" sz="2300" dirty="0"/>
              <a:t> </a:t>
            </a:r>
            <a:r>
              <a:rPr lang="en-US" sz="2300" dirty="0" err="1"/>
              <a:t>cải</a:t>
            </a:r>
            <a:r>
              <a:rPr lang="en-US" sz="2300" dirty="0"/>
              <a:t> </a:t>
            </a:r>
            <a:r>
              <a:rPr lang="en-US" sz="2300" dirty="0" err="1"/>
              <a:t>cách</a:t>
            </a:r>
            <a:r>
              <a:rPr lang="en-US" sz="2300" dirty="0"/>
              <a:t> </a:t>
            </a:r>
            <a:r>
              <a:rPr lang="en-US" sz="2300" dirty="0" err="1"/>
              <a:t>hành</a:t>
            </a:r>
            <a:r>
              <a:rPr lang="en-US" sz="2300" dirty="0"/>
              <a:t> </a:t>
            </a:r>
            <a:r>
              <a:rPr lang="en-US" sz="2300" dirty="0" err="1"/>
              <a:t>chính</a:t>
            </a:r>
            <a:r>
              <a:rPr lang="en-US" sz="2300" dirty="0"/>
              <a:t>, </a:t>
            </a:r>
            <a:r>
              <a:rPr lang="en-US" sz="2300" dirty="0" err="1"/>
              <a:t>trọng</a:t>
            </a:r>
            <a:r>
              <a:rPr lang="en-US" sz="2300" dirty="0"/>
              <a:t> </a:t>
            </a:r>
            <a:r>
              <a:rPr lang="en-US" sz="2300" dirty="0" err="1"/>
              <a:t>tâm</a:t>
            </a:r>
            <a:r>
              <a:rPr lang="en-US" sz="2300" dirty="0"/>
              <a:t> </a:t>
            </a:r>
            <a:r>
              <a:rPr lang="en-US" sz="2300" dirty="0" err="1"/>
              <a:t>là</a:t>
            </a:r>
            <a:r>
              <a:rPr lang="en-US" sz="2300" dirty="0"/>
              <a:t> </a:t>
            </a:r>
            <a:r>
              <a:rPr lang="en-US" sz="2300" dirty="0" err="1"/>
              <a:t>ba</a:t>
            </a:r>
            <a:r>
              <a:rPr lang="en-US" sz="2300" dirty="0"/>
              <a:t> </a:t>
            </a:r>
            <a:r>
              <a:rPr lang="en-US" sz="2300" dirty="0" err="1"/>
              <a:t>trụ</a:t>
            </a:r>
            <a:r>
              <a:rPr lang="en-US" sz="2300" dirty="0"/>
              <a:t> </a:t>
            </a:r>
            <a:r>
              <a:rPr lang="en-US" sz="2300" dirty="0" err="1"/>
              <a:t>cột</a:t>
            </a:r>
            <a:r>
              <a:rPr lang="en-US" sz="2300" dirty="0"/>
              <a:t> </a:t>
            </a:r>
            <a:r>
              <a:rPr lang="en-US" sz="2300" dirty="0" err="1"/>
              <a:t>chính</a:t>
            </a:r>
            <a:r>
              <a:rPr lang="en-US" sz="2300" dirty="0"/>
              <a:t>: </a:t>
            </a:r>
            <a:r>
              <a:rPr lang="en-US" sz="2300" dirty="0" err="1"/>
              <a:t>tổ</a:t>
            </a:r>
            <a:r>
              <a:rPr lang="en-US" sz="2300" dirty="0"/>
              <a:t> </a:t>
            </a:r>
            <a:r>
              <a:rPr lang="en-US" sz="2300" dirty="0" err="1"/>
              <a:t>chức</a:t>
            </a:r>
            <a:r>
              <a:rPr lang="en-US" sz="2300" dirty="0"/>
              <a:t> </a:t>
            </a:r>
            <a:r>
              <a:rPr lang="en-US" sz="2300" dirty="0" err="1"/>
              <a:t>bộ</a:t>
            </a:r>
            <a:r>
              <a:rPr lang="en-US" sz="2300" dirty="0"/>
              <a:t> </a:t>
            </a:r>
            <a:r>
              <a:rPr lang="en-US" sz="2300" dirty="0" err="1"/>
              <a:t>máy</a:t>
            </a:r>
            <a:r>
              <a:rPr lang="en-US" sz="2300" dirty="0"/>
              <a:t>; </a:t>
            </a:r>
            <a:r>
              <a:rPr lang="en-US" sz="2300" dirty="0" err="1"/>
              <a:t>công</a:t>
            </a:r>
            <a:r>
              <a:rPr lang="en-US" sz="2300" dirty="0"/>
              <a:t> </a:t>
            </a:r>
            <a:r>
              <a:rPr lang="en-US" sz="2300" dirty="0" err="1"/>
              <a:t>vụ</a:t>
            </a:r>
            <a:r>
              <a:rPr lang="en-US" sz="2300" dirty="0"/>
              <a:t>, </a:t>
            </a:r>
            <a:r>
              <a:rPr lang="en-US" sz="2300" dirty="0" err="1"/>
              <a:t>công</a:t>
            </a:r>
            <a:r>
              <a:rPr lang="en-US" sz="2300" dirty="0"/>
              <a:t> </a:t>
            </a:r>
            <a:r>
              <a:rPr lang="en-US" sz="2300" dirty="0" err="1"/>
              <a:t>chức</a:t>
            </a:r>
            <a:r>
              <a:rPr lang="en-US" sz="2300" dirty="0"/>
              <a:t>; </a:t>
            </a:r>
            <a:r>
              <a:rPr lang="en-US" sz="2300" dirty="0" err="1"/>
              <a:t>hành</a:t>
            </a:r>
            <a:r>
              <a:rPr lang="en-US" sz="2300" dirty="0"/>
              <a:t> </a:t>
            </a:r>
            <a:r>
              <a:rPr lang="en-US" sz="2300" dirty="0" err="1"/>
              <a:t>chính</a:t>
            </a:r>
            <a:r>
              <a:rPr lang="en-US" sz="2300" dirty="0"/>
              <a:t> </a:t>
            </a:r>
            <a:r>
              <a:rPr lang="en-US" sz="2300" dirty="0" err="1"/>
              <a:t>điện</a:t>
            </a:r>
            <a:r>
              <a:rPr lang="en-US" sz="2300" dirty="0"/>
              <a:t> </a:t>
            </a:r>
            <a:r>
              <a:rPr lang="en-US" sz="2300" dirty="0" err="1"/>
              <a:t>tử</a:t>
            </a:r>
            <a:r>
              <a:rPr lang="en-US" sz="2300" dirty="0"/>
              <a:t> </a:t>
            </a:r>
            <a:r>
              <a:rPr lang="en-US" sz="2300" dirty="0" err="1"/>
              <a:t>và</a:t>
            </a:r>
            <a:r>
              <a:rPr lang="en-US" sz="2300" dirty="0"/>
              <a:t> </a:t>
            </a:r>
            <a:r>
              <a:rPr lang="en-US" sz="2300" dirty="0" err="1"/>
              <a:t>chuyển</a:t>
            </a:r>
            <a:r>
              <a:rPr lang="en-US" sz="2300" dirty="0"/>
              <a:t> </a:t>
            </a:r>
            <a:r>
              <a:rPr lang="en-US" sz="2300" dirty="0" err="1"/>
              <a:t>đổi</a:t>
            </a:r>
            <a:r>
              <a:rPr lang="en-US" sz="2300" dirty="0"/>
              <a:t> </a:t>
            </a:r>
            <a:r>
              <a:rPr lang="en-US" sz="2300" dirty="0" err="1"/>
              <a:t>số</a:t>
            </a:r>
            <a:r>
              <a:rPr lang="en-US" sz="2300" dirty="0"/>
              <a:t>.</a:t>
            </a:r>
          </a:p>
          <a:p>
            <a:pPr marL="0" indent="446088" algn="just">
              <a:buNone/>
            </a:pPr>
            <a:r>
              <a:rPr lang="en-US" sz="2300" dirty="0" err="1"/>
              <a:t>Phát</a:t>
            </a:r>
            <a:r>
              <a:rPr lang="en-US" sz="2300" dirty="0"/>
              <a:t> </a:t>
            </a:r>
            <a:r>
              <a:rPr lang="en-US" sz="2300" dirty="0" err="1"/>
              <a:t>huy</a:t>
            </a:r>
            <a:r>
              <a:rPr lang="en-US" sz="2300" dirty="0"/>
              <a:t> </a:t>
            </a:r>
            <a:r>
              <a:rPr lang="en-US" sz="2300" dirty="0" err="1"/>
              <a:t>vai</a:t>
            </a:r>
            <a:r>
              <a:rPr lang="en-US" sz="2300" dirty="0"/>
              <a:t> </a:t>
            </a:r>
            <a:r>
              <a:rPr lang="en-US" sz="2300" dirty="0" err="1"/>
              <a:t>trò</a:t>
            </a:r>
            <a:r>
              <a:rPr lang="en-US" sz="2300" dirty="0"/>
              <a:t> </a:t>
            </a:r>
            <a:r>
              <a:rPr lang="en-US" sz="2300" dirty="0" err="1"/>
              <a:t>chủ</a:t>
            </a:r>
            <a:r>
              <a:rPr lang="en-US" sz="2300" dirty="0"/>
              <a:t> </a:t>
            </a:r>
            <a:r>
              <a:rPr lang="en-US" sz="2300" dirty="0" err="1"/>
              <a:t>động</a:t>
            </a:r>
            <a:r>
              <a:rPr lang="en-US" sz="2300" dirty="0"/>
              <a:t>, </a:t>
            </a:r>
            <a:r>
              <a:rPr lang="en-US" sz="2300" dirty="0" err="1"/>
              <a:t>sáng</a:t>
            </a:r>
            <a:r>
              <a:rPr lang="en-US" sz="2300" dirty="0"/>
              <a:t> </a:t>
            </a:r>
            <a:r>
              <a:rPr lang="en-US" sz="2300" dirty="0" err="1"/>
              <a:t>tạo</a:t>
            </a:r>
            <a:r>
              <a:rPr lang="en-US" sz="2300" dirty="0"/>
              <a:t>, </a:t>
            </a:r>
            <a:r>
              <a:rPr lang="en-US" sz="2300" dirty="0" err="1"/>
              <a:t>tự</a:t>
            </a:r>
            <a:r>
              <a:rPr lang="en-US" sz="2300" dirty="0"/>
              <a:t> </a:t>
            </a:r>
            <a:r>
              <a:rPr lang="en-US" sz="2300" dirty="0" err="1"/>
              <a:t>chịu</a:t>
            </a:r>
            <a:r>
              <a:rPr lang="en-US" sz="2300" dirty="0"/>
              <a:t> </a:t>
            </a:r>
            <a:r>
              <a:rPr lang="en-US" sz="2300" dirty="0" err="1"/>
              <a:t>trách</a:t>
            </a:r>
            <a:r>
              <a:rPr lang="en-US" sz="2300" dirty="0"/>
              <a:t> </a:t>
            </a:r>
            <a:r>
              <a:rPr lang="en-US" sz="2300" dirty="0" err="1"/>
              <a:t>nhiệm</a:t>
            </a:r>
            <a:r>
              <a:rPr lang="en-US" sz="2300" dirty="0"/>
              <a:t> </a:t>
            </a:r>
            <a:r>
              <a:rPr lang="en-US" sz="2300" dirty="0" err="1"/>
              <a:t>của</a:t>
            </a:r>
            <a:r>
              <a:rPr lang="en-US" sz="2300" dirty="0"/>
              <a:t> </a:t>
            </a:r>
            <a:r>
              <a:rPr lang="en-US" sz="2300" dirty="0" err="1"/>
              <a:t>các</a:t>
            </a:r>
            <a:r>
              <a:rPr lang="en-US" sz="2300" dirty="0"/>
              <a:t> </a:t>
            </a:r>
            <a:r>
              <a:rPr lang="en-US" sz="2300" dirty="0" err="1"/>
              <a:t>cơ</a:t>
            </a:r>
            <a:r>
              <a:rPr lang="en-US" sz="2300" dirty="0"/>
              <a:t> </a:t>
            </a:r>
            <a:r>
              <a:rPr lang="en-US" sz="2300" dirty="0" err="1" smtClean="0"/>
              <a:t>quan</a:t>
            </a:r>
            <a:r>
              <a:rPr lang="en-US" sz="2300" dirty="0" smtClean="0"/>
              <a:t>, </a:t>
            </a:r>
            <a:r>
              <a:rPr lang="en-US" sz="2300" dirty="0" err="1" smtClean="0"/>
              <a:t>đơn</a:t>
            </a:r>
            <a:r>
              <a:rPr lang="en-US" sz="2300" dirty="0" smtClean="0"/>
              <a:t> </a:t>
            </a:r>
            <a:r>
              <a:rPr lang="en-US" sz="2300" dirty="0" err="1"/>
              <a:t>vị</a:t>
            </a:r>
            <a:r>
              <a:rPr lang="en-US" sz="2300" dirty="0"/>
              <a:t> </a:t>
            </a:r>
            <a:r>
              <a:rPr lang="en-US" sz="2300" dirty="0" err="1"/>
              <a:t>và</a:t>
            </a:r>
            <a:r>
              <a:rPr lang="en-US" sz="2300" dirty="0"/>
              <a:t> </a:t>
            </a:r>
            <a:r>
              <a:rPr lang="en-US" sz="2300" dirty="0" err="1"/>
              <a:t>địa</a:t>
            </a:r>
            <a:r>
              <a:rPr lang="en-US" sz="2300" dirty="0"/>
              <a:t> </a:t>
            </a:r>
            <a:r>
              <a:rPr lang="en-US" sz="2300" dirty="0" err="1"/>
              <a:t>phương</a:t>
            </a:r>
            <a:r>
              <a:rPr lang="en-US" sz="2300" dirty="0"/>
              <a:t>; </a:t>
            </a:r>
            <a:r>
              <a:rPr lang="en-US" sz="2300" dirty="0" err="1"/>
              <a:t>tăng</a:t>
            </a:r>
            <a:r>
              <a:rPr lang="en-US" sz="2300" dirty="0"/>
              <a:t> </a:t>
            </a:r>
            <a:r>
              <a:rPr lang="en-US" sz="2300" dirty="0" err="1"/>
              <a:t>cường</a:t>
            </a:r>
            <a:r>
              <a:rPr lang="en-US" sz="2300" dirty="0"/>
              <a:t> </a:t>
            </a:r>
            <a:r>
              <a:rPr lang="en-US" sz="2300" dirty="0" err="1"/>
              <a:t>phân</a:t>
            </a:r>
            <a:r>
              <a:rPr lang="en-US" sz="2300" dirty="0"/>
              <a:t> </a:t>
            </a:r>
            <a:r>
              <a:rPr lang="en-US" sz="2300" dirty="0" err="1"/>
              <a:t>cấp</a:t>
            </a:r>
            <a:r>
              <a:rPr lang="en-US" sz="2300" dirty="0"/>
              <a:t>, </a:t>
            </a:r>
            <a:r>
              <a:rPr lang="en-US" sz="2300" dirty="0" err="1"/>
              <a:t>ủy</a:t>
            </a:r>
            <a:r>
              <a:rPr lang="en-US" sz="2300" dirty="0"/>
              <a:t> </a:t>
            </a:r>
            <a:r>
              <a:rPr lang="en-US" sz="2300" dirty="0" err="1"/>
              <a:t>quyền</a:t>
            </a:r>
            <a:r>
              <a:rPr lang="en-US" sz="2300" dirty="0"/>
              <a:t> </a:t>
            </a:r>
            <a:r>
              <a:rPr lang="en-US" sz="2300" dirty="0" err="1"/>
              <a:t>khoa</a:t>
            </a:r>
            <a:r>
              <a:rPr lang="en-US" sz="2300" dirty="0"/>
              <a:t> </a:t>
            </a:r>
            <a:r>
              <a:rPr lang="en-US" sz="2300" dirty="0" err="1"/>
              <a:t>học</a:t>
            </a:r>
            <a:r>
              <a:rPr lang="en-US" sz="2300" dirty="0"/>
              <a:t> </a:t>
            </a:r>
            <a:r>
              <a:rPr lang="en-US" sz="2300" dirty="0" err="1"/>
              <a:t>và</a:t>
            </a:r>
            <a:r>
              <a:rPr lang="en-US" sz="2300" dirty="0"/>
              <a:t> </a:t>
            </a:r>
            <a:r>
              <a:rPr lang="en-US" sz="2300" dirty="0" err="1"/>
              <a:t>hợp</a:t>
            </a:r>
            <a:r>
              <a:rPr lang="en-US" sz="2300" dirty="0"/>
              <a:t> </a:t>
            </a:r>
            <a:r>
              <a:rPr lang="en-US" sz="2300" dirty="0" err="1"/>
              <a:t>lý</a:t>
            </a:r>
            <a:r>
              <a:rPr lang="en-US" sz="2300" dirty="0"/>
              <a:t>; </a:t>
            </a:r>
            <a:r>
              <a:rPr lang="en-US" sz="2300" dirty="0" err="1"/>
              <a:t>đề</a:t>
            </a:r>
            <a:r>
              <a:rPr lang="en-US" sz="2300" dirty="0"/>
              <a:t> </a:t>
            </a:r>
            <a:r>
              <a:rPr lang="en-US" sz="2300" dirty="0" err="1"/>
              <a:t>cao</a:t>
            </a:r>
            <a:r>
              <a:rPr lang="en-US" sz="2300" dirty="0"/>
              <a:t> </a:t>
            </a:r>
            <a:r>
              <a:rPr lang="en-US" sz="2300" dirty="0" err="1"/>
              <a:t>vai</a:t>
            </a:r>
            <a:r>
              <a:rPr lang="en-US" sz="2300" dirty="0"/>
              <a:t> </a:t>
            </a:r>
            <a:r>
              <a:rPr lang="en-US" sz="2300" dirty="0" err="1"/>
              <a:t>trò</a:t>
            </a:r>
            <a:r>
              <a:rPr lang="en-US" sz="2300" dirty="0"/>
              <a:t>, </a:t>
            </a:r>
            <a:r>
              <a:rPr lang="en-US" sz="2300" dirty="0" err="1"/>
              <a:t>trách</a:t>
            </a:r>
            <a:r>
              <a:rPr lang="en-US" sz="2300" dirty="0"/>
              <a:t> </a:t>
            </a:r>
            <a:r>
              <a:rPr lang="en-US" sz="2300" dirty="0" err="1"/>
              <a:t>nhiệm</a:t>
            </a:r>
            <a:r>
              <a:rPr lang="en-US" sz="2300" dirty="0"/>
              <a:t> </a:t>
            </a:r>
            <a:r>
              <a:rPr lang="en-US" sz="2300" dirty="0" err="1"/>
              <a:t>cá</a:t>
            </a:r>
            <a:r>
              <a:rPr lang="en-US" sz="2300" dirty="0"/>
              <a:t> </a:t>
            </a:r>
            <a:r>
              <a:rPr lang="en-US" sz="2300" dirty="0" err="1"/>
              <a:t>nhân</a:t>
            </a:r>
            <a:r>
              <a:rPr lang="en-US" sz="2300" dirty="0"/>
              <a:t>, </a:t>
            </a:r>
            <a:r>
              <a:rPr lang="en-US" sz="2300" dirty="0" err="1"/>
              <a:t>nhất</a:t>
            </a:r>
            <a:r>
              <a:rPr lang="en-US" sz="2300" dirty="0"/>
              <a:t> </a:t>
            </a:r>
            <a:r>
              <a:rPr lang="en-US" sz="2300" dirty="0" err="1"/>
              <a:t>là</a:t>
            </a:r>
            <a:r>
              <a:rPr lang="en-US" sz="2300" dirty="0"/>
              <a:t> </a:t>
            </a:r>
            <a:r>
              <a:rPr lang="en-US" sz="2300" dirty="0" err="1"/>
              <a:t>người</a:t>
            </a:r>
            <a:r>
              <a:rPr lang="en-US" sz="2300" dirty="0"/>
              <a:t> </a:t>
            </a:r>
            <a:r>
              <a:rPr lang="en-US" sz="2300" dirty="0" err="1"/>
              <a:t>đứng</a:t>
            </a:r>
            <a:r>
              <a:rPr lang="en-US" sz="2300" dirty="0"/>
              <a:t> </a:t>
            </a:r>
            <a:r>
              <a:rPr lang="en-US" sz="2300" dirty="0" err="1"/>
              <a:t>đầu</a:t>
            </a:r>
            <a:r>
              <a:rPr lang="en-US" sz="2300" dirty="0"/>
              <a:t> </a:t>
            </a:r>
            <a:r>
              <a:rPr lang="en-US" sz="2300" dirty="0" err="1"/>
              <a:t>trong</a:t>
            </a:r>
            <a:r>
              <a:rPr lang="en-US" sz="2300" dirty="0"/>
              <a:t> </a:t>
            </a:r>
            <a:r>
              <a:rPr lang="en-US" sz="2300" dirty="0" err="1"/>
              <a:t>các</a:t>
            </a:r>
            <a:r>
              <a:rPr lang="en-US" sz="2300" dirty="0"/>
              <a:t> </a:t>
            </a:r>
            <a:r>
              <a:rPr lang="en-US" sz="2300" dirty="0" err="1"/>
              <a:t>cơ</a:t>
            </a:r>
            <a:r>
              <a:rPr lang="en-US" sz="2300" dirty="0"/>
              <a:t> </a:t>
            </a:r>
            <a:r>
              <a:rPr lang="en-US" sz="2300" dirty="0" err="1"/>
              <a:t>quan</a:t>
            </a:r>
            <a:r>
              <a:rPr lang="en-US" sz="2300" dirty="0"/>
              <a:t> </a:t>
            </a:r>
            <a:r>
              <a:rPr lang="en-US" sz="2300" dirty="0" err="1"/>
              <a:t>hành</a:t>
            </a:r>
            <a:r>
              <a:rPr lang="en-US" sz="2300" dirty="0"/>
              <a:t> </a:t>
            </a:r>
            <a:r>
              <a:rPr lang="en-US" sz="2300" dirty="0" err="1"/>
              <a:t>chính</a:t>
            </a:r>
            <a:r>
              <a:rPr lang="en-US" sz="2300" dirty="0"/>
              <a:t> </a:t>
            </a:r>
            <a:r>
              <a:rPr lang="en-US" sz="2300" dirty="0" err="1"/>
              <a:t>nhà</a:t>
            </a:r>
            <a:r>
              <a:rPr lang="en-US" sz="2300" dirty="0"/>
              <a:t> </a:t>
            </a:r>
            <a:r>
              <a:rPr lang="en-US" sz="2300" dirty="0" err="1"/>
              <a:t>nước</a:t>
            </a:r>
            <a:r>
              <a:rPr lang="en-US" sz="2300" dirty="0"/>
              <a:t>.</a:t>
            </a:r>
          </a:p>
          <a:p>
            <a:pPr marL="0" indent="446088" algn="just">
              <a:buNone/>
            </a:pPr>
            <a:r>
              <a:rPr lang="en-US" sz="2300" dirty="0" err="1"/>
              <a:t>Hoàn</a:t>
            </a:r>
            <a:r>
              <a:rPr lang="en-US" sz="2300" dirty="0"/>
              <a:t> </a:t>
            </a:r>
            <a:r>
              <a:rPr lang="en-US" sz="2300" dirty="0" err="1"/>
              <a:t>thiện</a:t>
            </a:r>
            <a:r>
              <a:rPr lang="en-US" sz="2300" dirty="0"/>
              <a:t> </a:t>
            </a:r>
            <a:r>
              <a:rPr lang="en-US" sz="2300" dirty="0" err="1"/>
              <a:t>hệ</a:t>
            </a:r>
            <a:r>
              <a:rPr lang="en-US" sz="2300" dirty="0"/>
              <a:t> </a:t>
            </a:r>
            <a:r>
              <a:rPr lang="en-US" sz="2300" dirty="0" err="1"/>
              <a:t>thống</a:t>
            </a:r>
            <a:r>
              <a:rPr lang="en-US" sz="2300" dirty="0"/>
              <a:t> </a:t>
            </a:r>
            <a:r>
              <a:rPr lang="en-US" sz="2300" dirty="0" err="1"/>
              <a:t>tiêu</a:t>
            </a:r>
            <a:r>
              <a:rPr lang="en-US" sz="2300" dirty="0"/>
              <a:t> </a:t>
            </a:r>
            <a:r>
              <a:rPr lang="en-US" sz="2300" dirty="0" err="1"/>
              <a:t>chuẩn</a:t>
            </a:r>
            <a:r>
              <a:rPr lang="en-US" sz="2300" dirty="0"/>
              <a:t> </a:t>
            </a:r>
            <a:r>
              <a:rPr lang="en-US" sz="2300" dirty="0" err="1"/>
              <a:t>chức</a:t>
            </a:r>
            <a:r>
              <a:rPr lang="en-US" sz="2300" dirty="0"/>
              <a:t> </a:t>
            </a:r>
            <a:r>
              <a:rPr lang="en-US" sz="2300" dirty="0" err="1"/>
              <a:t>danh</a:t>
            </a:r>
            <a:r>
              <a:rPr lang="en-US" sz="2300" dirty="0"/>
              <a:t>, </a:t>
            </a:r>
            <a:r>
              <a:rPr lang="en-US" sz="2300" dirty="0" err="1"/>
              <a:t>vị</a:t>
            </a:r>
            <a:r>
              <a:rPr lang="en-US" sz="2300" dirty="0"/>
              <a:t> </a:t>
            </a:r>
            <a:r>
              <a:rPr lang="en-US" sz="2300" dirty="0" err="1"/>
              <a:t>trí</a:t>
            </a:r>
            <a:r>
              <a:rPr lang="en-US" sz="2300" dirty="0"/>
              <a:t> </a:t>
            </a:r>
            <a:r>
              <a:rPr lang="en-US" sz="2300" dirty="0" err="1"/>
              <a:t>việc</a:t>
            </a:r>
            <a:r>
              <a:rPr lang="en-US" sz="2300" dirty="0"/>
              <a:t> </a:t>
            </a:r>
            <a:r>
              <a:rPr lang="en-US" sz="2300" dirty="0" err="1"/>
              <a:t>làm</a:t>
            </a:r>
            <a:r>
              <a:rPr lang="en-US" sz="2300" dirty="0"/>
              <a:t>, </a:t>
            </a:r>
            <a:r>
              <a:rPr lang="en-US" sz="2300" dirty="0" err="1"/>
              <a:t>tiêu</a:t>
            </a:r>
            <a:r>
              <a:rPr lang="en-US" sz="2300" dirty="0"/>
              <a:t> </a:t>
            </a:r>
            <a:r>
              <a:rPr lang="en-US" sz="2300" dirty="0" err="1"/>
              <a:t>chuẩn</a:t>
            </a:r>
            <a:r>
              <a:rPr lang="en-US" sz="2300" dirty="0"/>
              <a:t> </a:t>
            </a:r>
            <a:r>
              <a:rPr lang="en-US" sz="2300" dirty="0" err="1"/>
              <a:t>nghiệp</a:t>
            </a:r>
            <a:r>
              <a:rPr lang="en-US" sz="2300" dirty="0"/>
              <a:t> </a:t>
            </a:r>
            <a:r>
              <a:rPr lang="en-US" sz="2300" dirty="0" err="1"/>
              <a:t>vụ</a:t>
            </a:r>
            <a:r>
              <a:rPr lang="en-US" sz="2300" dirty="0"/>
              <a:t>, </a:t>
            </a:r>
            <a:r>
              <a:rPr lang="en-US" sz="2300" dirty="0" err="1"/>
              <a:t>tiêu</a:t>
            </a:r>
            <a:r>
              <a:rPr lang="en-US" sz="2300" dirty="0"/>
              <a:t> </a:t>
            </a:r>
            <a:r>
              <a:rPr lang="en-US" sz="2300" dirty="0" err="1"/>
              <a:t>chí</a:t>
            </a:r>
            <a:r>
              <a:rPr lang="en-US" sz="2300" dirty="0"/>
              <a:t> </a:t>
            </a:r>
            <a:r>
              <a:rPr lang="en-US" sz="2300" dirty="0" err="1"/>
              <a:t>đánh</a:t>
            </a:r>
            <a:r>
              <a:rPr lang="en-US" sz="2300" dirty="0"/>
              <a:t> </a:t>
            </a:r>
            <a:r>
              <a:rPr lang="en-US" sz="2300" dirty="0" err="1"/>
              <a:t>giá</a:t>
            </a:r>
            <a:r>
              <a:rPr lang="en-US" sz="2300" dirty="0"/>
              <a:t> </a:t>
            </a:r>
            <a:r>
              <a:rPr lang="en-US" sz="2300" dirty="0" err="1"/>
              <a:t>cán</a:t>
            </a:r>
            <a:r>
              <a:rPr lang="en-US" sz="2300" dirty="0"/>
              <a:t> </a:t>
            </a:r>
            <a:r>
              <a:rPr lang="en-US" sz="2300" dirty="0" err="1"/>
              <a:t>bộ</a:t>
            </a:r>
            <a:r>
              <a:rPr lang="en-US" sz="2300" dirty="0"/>
              <a:t>, </a:t>
            </a:r>
            <a:r>
              <a:rPr lang="en-US" sz="2300" dirty="0" err="1"/>
              <a:t>công</a:t>
            </a:r>
            <a:r>
              <a:rPr lang="en-US" sz="2300" dirty="0"/>
              <a:t> </a:t>
            </a:r>
            <a:r>
              <a:rPr lang="en-US" sz="2300" dirty="0" err="1"/>
              <a:t>chức</a:t>
            </a:r>
            <a:r>
              <a:rPr lang="en-US" sz="2300" dirty="0"/>
              <a:t>, </a:t>
            </a:r>
            <a:r>
              <a:rPr lang="en-US" sz="2300" dirty="0" err="1"/>
              <a:t>viên</a:t>
            </a:r>
            <a:r>
              <a:rPr lang="en-US" sz="2300" dirty="0"/>
              <a:t> </a:t>
            </a:r>
            <a:r>
              <a:rPr lang="en-US" sz="2300" dirty="0" err="1"/>
              <a:t>chức</a:t>
            </a:r>
            <a:r>
              <a:rPr lang="en-US" sz="2300" dirty="0"/>
              <a:t> </a:t>
            </a:r>
            <a:r>
              <a:rPr lang="en-US" sz="2300" dirty="0" err="1"/>
              <a:t>dựa</a:t>
            </a:r>
            <a:r>
              <a:rPr lang="en-US" sz="2300" dirty="0"/>
              <a:t> </a:t>
            </a:r>
            <a:r>
              <a:rPr lang="en-US" sz="2300" dirty="0" err="1"/>
              <a:t>trên</a:t>
            </a:r>
            <a:r>
              <a:rPr lang="en-US" sz="2300" dirty="0"/>
              <a:t> </a:t>
            </a:r>
            <a:r>
              <a:rPr lang="en-US" sz="2300" dirty="0" err="1"/>
              <a:t>kết</a:t>
            </a:r>
            <a:r>
              <a:rPr lang="en-US" sz="2300" dirty="0"/>
              <a:t> </a:t>
            </a:r>
            <a:r>
              <a:rPr lang="en-US" sz="2300" dirty="0" err="1"/>
              <a:t>quả</a:t>
            </a:r>
            <a:r>
              <a:rPr lang="en-US" sz="2300" dirty="0"/>
              <a:t> </a:t>
            </a:r>
            <a:r>
              <a:rPr lang="en-US" sz="2300" dirty="0" err="1"/>
              <a:t>thực</a:t>
            </a:r>
            <a:r>
              <a:rPr lang="en-US" sz="2300" dirty="0"/>
              <a:t> </a:t>
            </a:r>
            <a:r>
              <a:rPr lang="en-US" sz="2300" dirty="0" err="1"/>
              <a:t>hiện</a:t>
            </a:r>
            <a:r>
              <a:rPr lang="en-US" sz="2300" dirty="0"/>
              <a:t> </a:t>
            </a:r>
            <a:r>
              <a:rPr lang="en-US" sz="2300" dirty="0" err="1"/>
              <a:t>nhiệm</a:t>
            </a:r>
            <a:r>
              <a:rPr lang="en-US" sz="2300" dirty="0"/>
              <a:t> </a:t>
            </a:r>
            <a:r>
              <a:rPr lang="en-US" sz="2300" dirty="0" err="1"/>
              <a:t>vụ</a:t>
            </a:r>
            <a:r>
              <a:rPr lang="en-US" sz="2300" dirty="0"/>
              <a:t> </a:t>
            </a:r>
            <a:r>
              <a:rPr lang="en-US" sz="2300" dirty="0" err="1"/>
              <a:t>được</a:t>
            </a:r>
            <a:r>
              <a:rPr lang="en-US" sz="2300" dirty="0"/>
              <a:t> </a:t>
            </a:r>
            <a:r>
              <a:rPr lang="en-US" sz="2300" dirty="0" err="1"/>
              <a:t>giao</a:t>
            </a:r>
            <a:r>
              <a:rPr lang="en-US" sz="2300" dirty="0"/>
              <a:t> </a:t>
            </a:r>
            <a:r>
              <a:rPr lang="en-US" sz="2300" dirty="0" err="1"/>
              <a:t>bằng</a:t>
            </a:r>
            <a:r>
              <a:rPr lang="en-US" sz="2300" dirty="0"/>
              <a:t> </a:t>
            </a:r>
            <a:r>
              <a:rPr lang="en-US" sz="2300" dirty="0" err="1"/>
              <a:t>sản</a:t>
            </a:r>
            <a:r>
              <a:rPr lang="en-US" sz="2300" dirty="0"/>
              <a:t> </a:t>
            </a:r>
            <a:r>
              <a:rPr lang="en-US" sz="2300" dirty="0" err="1"/>
              <a:t>phẩm</a:t>
            </a:r>
            <a:r>
              <a:rPr lang="en-US" sz="2300" dirty="0"/>
              <a:t> </a:t>
            </a:r>
            <a:r>
              <a:rPr lang="en-US" sz="2300" dirty="0" err="1"/>
              <a:t>cụ</a:t>
            </a:r>
            <a:r>
              <a:rPr lang="en-US" sz="2300" dirty="0"/>
              <a:t> </a:t>
            </a:r>
            <a:r>
              <a:rPr lang="en-US" sz="2300" dirty="0" err="1"/>
              <a:t>thể</a:t>
            </a:r>
            <a:r>
              <a:rPr lang="en-US" sz="2300" dirty="0"/>
              <a:t> </a:t>
            </a:r>
            <a:r>
              <a:rPr lang="en-US" sz="2300" dirty="0" err="1"/>
              <a:t>và</a:t>
            </a:r>
            <a:r>
              <a:rPr lang="en-US" sz="2300" dirty="0"/>
              <a:t> </a:t>
            </a:r>
            <a:r>
              <a:rPr lang="en-US" sz="2300" dirty="0" err="1"/>
              <a:t>sự</a:t>
            </a:r>
            <a:r>
              <a:rPr lang="en-US" sz="2300" dirty="0"/>
              <a:t> </a:t>
            </a:r>
            <a:r>
              <a:rPr lang="en-US" sz="2300" dirty="0" err="1"/>
              <a:t>hài</a:t>
            </a:r>
            <a:r>
              <a:rPr lang="en-US" sz="2300" dirty="0"/>
              <a:t> </a:t>
            </a:r>
            <a:r>
              <a:rPr lang="en-US" sz="2300" dirty="0" err="1"/>
              <a:t>lòng</a:t>
            </a:r>
            <a:r>
              <a:rPr lang="en-US" sz="2300" dirty="0"/>
              <a:t> </a:t>
            </a:r>
            <a:r>
              <a:rPr lang="en-US" sz="2300" dirty="0" err="1"/>
              <a:t>của</a:t>
            </a:r>
            <a:r>
              <a:rPr lang="en-US" sz="2300" dirty="0"/>
              <a:t> </a:t>
            </a:r>
            <a:r>
              <a:rPr lang="en-US" sz="2300" dirty="0" err="1"/>
              <a:t>người</a:t>
            </a:r>
            <a:r>
              <a:rPr lang="en-US" sz="2300" dirty="0"/>
              <a:t> </a:t>
            </a:r>
            <a:r>
              <a:rPr lang="en-US" sz="2300" dirty="0" err="1"/>
              <a:t>dân</a:t>
            </a:r>
            <a:r>
              <a:rPr lang="en-US" sz="2300" dirty="0"/>
              <a:t>, </a:t>
            </a:r>
            <a:r>
              <a:rPr lang="en-US" sz="2300" dirty="0" err="1"/>
              <a:t>doanh</a:t>
            </a:r>
            <a:r>
              <a:rPr lang="en-US" sz="2300" dirty="0"/>
              <a:t> </a:t>
            </a:r>
            <a:r>
              <a:rPr lang="en-US" sz="2300" dirty="0" err="1"/>
              <a:t>nghiệp</a:t>
            </a:r>
            <a:r>
              <a:rPr lang="en-US" sz="23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81442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446088" algn="just">
              <a:buNone/>
            </a:pPr>
            <a:r>
              <a:rPr lang="en-US" sz="2600" dirty="0">
                <a:solidFill>
                  <a:srgbClr val="FF0000"/>
                </a:solidFill>
              </a:rPr>
              <a:t>6. </a:t>
            </a:r>
            <a:r>
              <a:rPr lang="en-US" sz="2600" dirty="0" err="1">
                <a:solidFill>
                  <a:srgbClr val="FF0000"/>
                </a:solidFill>
              </a:rPr>
              <a:t>Xây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dựng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nền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tư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pháp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chuyên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nghiệp</a:t>
            </a:r>
            <a:r>
              <a:rPr lang="en-US" sz="2600" dirty="0">
                <a:solidFill>
                  <a:srgbClr val="FF0000"/>
                </a:solidFill>
              </a:rPr>
              <a:t>, </a:t>
            </a:r>
            <a:r>
              <a:rPr lang="en-US" sz="2600" dirty="0" err="1">
                <a:solidFill>
                  <a:srgbClr val="FF0000"/>
                </a:solidFill>
              </a:rPr>
              <a:t>hiện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đại</a:t>
            </a:r>
            <a:r>
              <a:rPr lang="en-US" sz="2600" dirty="0">
                <a:solidFill>
                  <a:srgbClr val="FF0000"/>
                </a:solidFill>
              </a:rPr>
              <a:t>, </a:t>
            </a:r>
            <a:r>
              <a:rPr lang="en-US" sz="2600" dirty="0" err="1">
                <a:solidFill>
                  <a:srgbClr val="FF0000"/>
                </a:solidFill>
              </a:rPr>
              <a:t>công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bằng</a:t>
            </a:r>
            <a:r>
              <a:rPr lang="en-US" sz="2600" dirty="0">
                <a:solidFill>
                  <a:srgbClr val="FF0000"/>
                </a:solidFill>
              </a:rPr>
              <a:t>, </a:t>
            </a:r>
            <a:r>
              <a:rPr lang="en-US" sz="2600" dirty="0" err="1">
                <a:solidFill>
                  <a:srgbClr val="FF0000"/>
                </a:solidFill>
              </a:rPr>
              <a:t>nghiêm</a:t>
            </a:r>
            <a:r>
              <a:rPr lang="en-US" sz="2600" dirty="0">
                <a:solidFill>
                  <a:srgbClr val="FF0000"/>
                </a:solidFill>
              </a:rPr>
              <a:t/>
            </a:r>
            <a:br>
              <a:rPr lang="en-US" sz="2600" dirty="0">
                <a:solidFill>
                  <a:srgbClr val="FF0000"/>
                </a:solidFill>
              </a:rPr>
            </a:br>
            <a:r>
              <a:rPr lang="en-US" sz="2600" dirty="0">
                <a:solidFill>
                  <a:srgbClr val="FF0000"/>
                </a:solidFill>
              </a:rPr>
              <a:t>minh, </a:t>
            </a:r>
            <a:r>
              <a:rPr lang="en-US" sz="2600" dirty="0" err="1">
                <a:solidFill>
                  <a:srgbClr val="FF0000"/>
                </a:solidFill>
              </a:rPr>
              <a:t>liêm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chính</a:t>
            </a:r>
            <a:r>
              <a:rPr lang="en-US" sz="2600" dirty="0">
                <a:solidFill>
                  <a:srgbClr val="FF0000"/>
                </a:solidFill>
              </a:rPr>
              <a:t>, </a:t>
            </a:r>
            <a:r>
              <a:rPr lang="en-US" sz="2600" dirty="0" err="1">
                <a:solidFill>
                  <a:srgbClr val="FF0000"/>
                </a:solidFill>
              </a:rPr>
              <a:t>phụng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sự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Tổ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quốc</a:t>
            </a:r>
            <a:r>
              <a:rPr lang="en-US" sz="2600" dirty="0">
                <a:solidFill>
                  <a:srgbClr val="FF0000"/>
                </a:solidFill>
              </a:rPr>
              <a:t>, </a:t>
            </a:r>
            <a:r>
              <a:rPr lang="en-US" sz="2600" dirty="0" err="1">
                <a:solidFill>
                  <a:srgbClr val="FF0000"/>
                </a:solidFill>
              </a:rPr>
              <a:t>phục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vụ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Nhân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dân</a:t>
            </a:r>
            <a:endParaRPr lang="en-US" sz="2600" dirty="0">
              <a:solidFill>
                <a:srgbClr val="FF0000"/>
              </a:solidFill>
            </a:endParaRPr>
          </a:p>
          <a:p>
            <a:pPr marL="0" indent="446088" algn="just">
              <a:buNone/>
            </a:pPr>
            <a:r>
              <a:rPr lang="en-US" sz="2600" dirty="0" err="1"/>
              <a:t>Tiếp</a:t>
            </a:r>
            <a:r>
              <a:rPr lang="en-US" sz="2600" dirty="0"/>
              <a:t> </a:t>
            </a:r>
            <a:r>
              <a:rPr lang="en-US" sz="2600" dirty="0" err="1"/>
              <a:t>tục</a:t>
            </a:r>
            <a:r>
              <a:rPr lang="en-US" sz="2600" dirty="0"/>
              <a:t> </a:t>
            </a:r>
            <a:r>
              <a:rPr lang="en-US" sz="2600" dirty="0" err="1"/>
              <a:t>thực</a:t>
            </a:r>
            <a:r>
              <a:rPr lang="en-US" sz="2600" dirty="0"/>
              <a:t> </a:t>
            </a:r>
            <a:r>
              <a:rPr lang="en-US" sz="2600" dirty="0" err="1"/>
              <a:t>hiện</a:t>
            </a:r>
            <a:r>
              <a:rPr lang="en-US" sz="2600" dirty="0"/>
              <a:t> </a:t>
            </a:r>
            <a:r>
              <a:rPr lang="en-US" sz="2600" dirty="0" err="1"/>
              <a:t>cơ</a:t>
            </a:r>
            <a:r>
              <a:rPr lang="en-US" sz="2600" dirty="0"/>
              <a:t> </a:t>
            </a:r>
            <a:r>
              <a:rPr lang="en-US" sz="2600" dirty="0" err="1"/>
              <a:t>chế</a:t>
            </a:r>
            <a:r>
              <a:rPr lang="en-US" sz="2600" dirty="0"/>
              <a:t> </a:t>
            </a:r>
            <a:r>
              <a:rPr lang="en-US" sz="2600" dirty="0" err="1"/>
              <a:t>hoàn</a:t>
            </a:r>
            <a:r>
              <a:rPr lang="en-US" sz="2600" dirty="0"/>
              <a:t> </a:t>
            </a:r>
            <a:r>
              <a:rPr lang="en-US" sz="2600" dirty="0" err="1"/>
              <a:t>thiện</a:t>
            </a:r>
            <a:r>
              <a:rPr lang="en-US" sz="2600" dirty="0"/>
              <a:t> </a:t>
            </a:r>
            <a:r>
              <a:rPr lang="en-US" sz="2600" dirty="0" err="1"/>
              <a:t>hệ</a:t>
            </a:r>
            <a:r>
              <a:rPr lang="en-US" sz="2600" dirty="0"/>
              <a:t> </a:t>
            </a:r>
            <a:r>
              <a:rPr lang="en-US" sz="2600" dirty="0" err="1"/>
              <a:t>thống</a:t>
            </a:r>
            <a:r>
              <a:rPr lang="en-US" sz="2600" dirty="0"/>
              <a:t> </a:t>
            </a:r>
            <a:r>
              <a:rPr lang="en-US" sz="2600" dirty="0" err="1"/>
              <a:t>chính</a:t>
            </a:r>
            <a:r>
              <a:rPr lang="en-US" sz="2600" dirty="0"/>
              <a:t> </a:t>
            </a:r>
            <a:r>
              <a:rPr lang="en-US" sz="2600" dirty="0" err="1"/>
              <a:t>sách</a:t>
            </a:r>
            <a:r>
              <a:rPr lang="en-US" sz="2600" dirty="0"/>
              <a:t>, </a:t>
            </a:r>
            <a:r>
              <a:rPr lang="en-US" sz="2600" dirty="0" err="1"/>
              <a:t>pháp</a:t>
            </a:r>
            <a:r>
              <a:rPr lang="en-US" sz="2600" dirty="0"/>
              <a:t> </a:t>
            </a:r>
            <a:r>
              <a:rPr lang="en-US" sz="2600" dirty="0" err="1"/>
              <a:t>luật</a:t>
            </a:r>
            <a:r>
              <a:rPr lang="en-US" sz="2600" dirty="0"/>
              <a:t> </a:t>
            </a:r>
            <a:r>
              <a:rPr lang="en-US" sz="2600" dirty="0" err="1"/>
              <a:t>liên</a:t>
            </a:r>
            <a:r>
              <a:rPr lang="en-US" sz="2600" dirty="0"/>
              <a:t> </a:t>
            </a:r>
            <a:r>
              <a:rPr lang="en-US" sz="2600" dirty="0" err="1"/>
              <a:t>quan</a:t>
            </a:r>
            <a:r>
              <a:rPr lang="en-US" sz="2600" dirty="0"/>
              <a:t> </a:t>
            </a:r>
            <a:r>
              <a:rPr lang="en-US" sz="2600" dirty="0" err="1"/>
              <a:t>đến</a:t>
            </a:r>
            <a:r>
              <a:rPr lang="en-US" sz="2600" dirty="0"/>
              <a:t> </a:t>
            </a:r>
            <a:r>
              <a:rPr lang="en-US" sz="2600" dirty="0" err="1"/>
              <a:t>tư</a:t>
            </a:r>
            <a:r>
              <a:rPr lang="en-US" sz="2600" dirty="0"/>
              <a:t> </a:t>
            </a:r>
            <a:r>
              <a:rPr lang="en-US" sz="2600" dirty="0" err="1"/>
              <a:t>pháp</a:t>
            </a:r>
            <a:r>
              <a:rPr lang="en-US" sz="2600" dirty="0"/>
              <a:t>, </a:t>
            </a:r>
            <a:r>
              <a:rPr lang="en-US" sz="2600" dirty="0" err="1"/>
              <a:t>bảo</a:t>
            </a:r>
            <a:r>
              <a:rPr lang="en-US" sz="2600" dirty="0"/>
              <a:t> </a:t>
            </a:r>
            <a:r>
              <a:rPr lang="en-US" sz="2600" dirty="0" err="1"/>
              <a:t>đảm</a:t>
            </a:r>
            <a:r>
              <a:rPr lang="en-US" sz="2600" dirty="0"/>
              <a:t> </a:t>
            </a:r>
            <a:r>
              <a:rPr lang="en-US" sz="2600" dirty="0" err="1"/>
              <a:t>tôn</a:t>
            </a:r>
            <a:r>
              <a:rPr lang="en-US" sz="2600" dirty="0"/>
              <a:t> </a:t>
            </a:r>
            <a:r>
              <a:rPr lang="en-US" sz="2600" dirty="0" err="1"/>
              <a:t>trọng</a:t>
            </a:r>
            <a:r>
              <a:rPr lang="en-US" sz="2600" dirty="0"/>
              <a:t> </a:t>
            </a:r>
            <a:r>
              <a:rPr lang="en-US" sz="2600" dirty="0" err="1"/>
              <a:t>và</a:t>
            </a:r>
            <a:r>
              <a:rPr lang="en-US" sz="2600" dirty="0"/>
              <a:t> </a:t>
            </a:r>
            <a:r>
              <a:rPr lang="en-US" sz="2600" dirty="0" err="1"/>
              <a:t>bảo</a:t>
            </a:r>
            <a:r>
              <a:rPr lang="en-US" sz="2600" dirty="0"/>
              <a:t> </a:t>
            </a:r>
            <a:r>
              <a:rPr lang="en-US" sz="2600" dirty="0" err="1"/>
              <a:t>vệ</a:t>
            </a:r>
            <a:r>
              <a:rPr lang="en-US" sz="2600" dirty="0"/>
              <a:t> </a:t>
            </a:r>
            <a:r>
              <a:rPr lang="en-US" sz="2600" dirty="0" err="1"/>
              <a:t>quyền</a:t>
            </a:r>
            <a:r>
              <a:rPr lang="en-US" sz="2600" dirty="0"/>
              <a:t> con </a:t>
            </a:r>
            <a:r>
              <a:rPr lang="en-US" sz="2600" dirty="0" err="1"/>
              <a:t>người</a:t>
            </a:r>
            <a:r>
              <a:rPr lang="en-US" sz="2600" dirty="0"/>
              <a:t>, </a:t>
            </a:r>
            <a:r>
              <a:rPr lang="en-US" sz="2600" dirty="0" err="1"/>
              <a:t>quyền</a:t>
            </a:r>
            <a:r>
              <a:rPr lang="en-US" sz="2600" dirty="0"/>
              <a:t> </a:t>
            </a:r>
            <a:r>
              <a:rPr lang="en-US" sz="2600" dirty="0" err="1"/>
              <a:t>công</a:t>
            </a:r>
            <a:r>
              <a:rPr lang="en-US" sz="2600" dirty="0"/>
              <a:t> </a:t>
            </a:r>
            <a:r>
              <a:rPr lang="en-US" sz="2600" dirty="0" err="1"/>
              <a:t>dân</a:t>
            </a:r>
            <a:r>
              <a:rPr lang="en-US" sz="2600" dirty="0"/>
              <a:t> ở </a:t>
            </a:r>
            <a:r>
              <a:rPr lang="en-US" sz="2600" dirty="0" err="1"/>
              <a:t>địa</a:t>
            </a:r>
            <a:r>
              <a:rPr lang="en-US" sz="2600" dirty="0"/>
              <a:t> </a:t>
            </a:r>
            <a:r>
              <a:rPr lang="en-US" sz="2600" dirty="0" err="1"/>
              <a:t>phương</a:t>
            </a:r>
            <a:r>
              <a:rPr lang="en-US" sz="2600" dirty="0"/>
              <a:t>; </a:t>
            </a:r>
            <a:r>
              <a:rPr lang="en-US" sz="2600" dirty="0" err="1"/>
              <a:t>phòng</a:t>
            </a:r>
            <a:r>
              <a:rPr lang="en-US" sz="2600" dirty="0"/>
              <a:t> </a:t>
            </a:r>
            <a:r>
              <a:rPr lang="en-US" sz="2600" dirty="0" err="1"/>
              <a:t>ngừa</a:t>
            </a:r>
            <a:r>
              <a:rPr lang="en-US" sz="2600" dirty="0"/>
              <a:t>, </a:t>
            </a:r>
            <a:r>
              <a:rPr lang="en-US" sz="2600" dirty="0" err="1"/>
              <a:t>ngăn</a:t>
            </a:r>
            <a:r>
              <a:rPr lang="en-US" sz="2600" dirty="0"/>
              <a:t> </a:t>
            </a:r>
            <a:r>
              <a:rPr lang="en-US" sz="2600" dirty="0" err="1"/>
              <a:t>chặn</a:t>
            </a:r>
            <a:r>
              <a:rPr lang="en-US" sz="2600" dirty="0"/>
              <a:t>, </a:t>
            </a:r>
            <a:r>
              <a:rPr lang="en-US" sz="2600" dirty="0" err="1"/>
              <a:t>xử</a:t>
            </a:r>
            <a:r>
              <a:rPr lang="en-US" sz="2600" dirty="0"/>
              <a:t> </a:t>
            </a:r>
            <a:r>
              <a:rPr lang="en-US" sz="2600" dirty="0" err="1"/>
              <a:t>lý</a:t>
            </a:r>
            <a:r>
              <a:rPr lang="en-US" sz="2600" dirty="0"/>
              <a:t> </a:t>
            </a:r>
            <a:r>
              <a:rPr lang="en-US" sz="2600" dirty="0" err="1"/>
              <a:t>mọi</a:t>
            </a:r>
            <a:r>
              <a:rPr lang="en-US" sz="2600" dirty="0"/>
              <a:t> </a:t>
            </a:r>
            <a:r>
              <a:rPr lang="en-US" sz="2600" dirty="0" err="1"/>
              <a:t>hành</a:t>
            </a:r>
            <a:r>
              <a:rPr lang="en-US" sz="2600" dirty="0"/>
              <a:t> vi can </a:t>
            </a:r>
            <a:r>
              <a:rPr lang="en-US" sz="2600" dirty="0" err="1"/>
              <a:t>thiệp</a:t>
            </a:r>
            <a:r>
              <a:rPr lang="en-US" sz="2600" dirty="0"/>
              <a:t> </a:t>
            </a:r>
            <a:r>
              <a:rPr lang="en-US" sz="2600" dirty="0" err="1"/>
              <a:t>trái</a:t>
            </a:r>
            <a:r>
              <a:rPr lang="en-US" sz="2600" dirty="0"/>
              <a:t> </a:t>
            </a:r>
            <a:r>
              <a:rPr lang="en-US" sz="2600" dirty="0" err="1"/>
              <a:t>pháp</a:t>
            </a:r>
            <a:r>
              <a:rPr lang="en-US" sz="2600" dirty="0"/>
              <a:t> </a:t>
            </a:r>
            <a:r>
              <a:rPr lang="en-US" sz="2600" dirty="0" err="1"/>
              <a:t>luật</a:t>
            </a:r>
            <a:r>
              <a:rPr lang="en-US" sz="2600" dirty="0"/>
              <a:t> </a:t>
            </a:r>
            <a:r>
              <a:rPr lang="en-US" sz="2600" dirty="0" err="1"/>
              <a:t>vào</a:t>
            </a:r>
            <a:r>
              <a:rPr lang="en-US" sz="2600" dirty="0"/>
              <a:t> </a:t>
            </a:r>
            <a:r>
              <a:rPr lang="en-US" sz="2600" dirty="0" err="1"/>
              <a:t>hoạt</a:t>
            </a:r>
            <a:r>
              <a:rPr lang="en-US" sz="2600" dirty="0"/>
              <a:t> </a:t>
            </a:r>
            <a:r>
              <a:rPr lang="en-US" sz="2600" dirty="0" err="1"/>
              <a:t>động</a:t>
            </a:r>
            <a:r>
              <a:rPr lang="en-US" sz="2600" dirty="0"/>
              <a:t> </a:t>
            </a:r>
            <a:r>
              <a:rPr lang="en-US" sz="2600" dirty="0" err="1"/>
              <a:t>tư</a:t>
            </a:r>
            <a:r>
              <a:rPr lang="en-US" sz="2600" dirty="0"/>
              <a:t> </a:t>
            </a:r>
            <a:r>
              <a:rPr lang="en-US" sz="2600" dirty="0" err="1"/>
              <a:t>pháp</a:t>
            </a:r>
            <a:r>
              <a:rPr lang="en-US" sz="2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661876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28725"/>
            <a:ext cx="9144000" cy="5248275"/>
          </a:xfr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446088" algn="just">
              <a:buNone/>
            </a:pPr>
            <a:r>
              <a:rPr lang="en-US" sz="2500" dirty="0" err="1"/>
              <a:t>Các</a:t>
            </a:r>
            <a:r>
              <a:rPr lang="en-US" sz="2500" dirty="0"/>
              <a:t> </a:t>
            </a:r>
            <a:r>
              <a:rPr lang="en-US" sz="2500" dirty="0" err="1"/>
              <a:t>cơ</a:t>
            </a:r>
            <a:r>
              <a:rPr lang="en-US" sz="2500" dirty="0"/>
              <a:t> </a:t>
            </a:r>
            <a:r>
              <a:rPr lang="en-US" sz="2500" dirty="0" err="1"/>
              <a:t>quan</a:t>
            </a:r>
            <a:r>
              <a:rPr lang="en-US" sz="2500" dirty="0"/>
              <a:t> </a:t>
            </a:r>
            <a:r>
              <a:rPr lang="en-US" sz="2500" dirty="0" err="1"/>
              <a:t>tư</a:t>
            </a:r>
            <a:r>
              <a:rPr lang="en-US" sz="2500" dirty="0"/>
              <a:t> </a:t>
            </a:r>
            <a:r>
              <a:rPr lang="en-US" sz="2500" dirty="0" err="1"/>
              <a:t>pháp</a:t>
            </a:r>
            <a:r>
              <a:rPr lang="en-US" sz="2500" dirty="0"/>
              <a:t> </a:t>
            </a:r>
            <a:r>
              <a:rPr lang="en-US" sz="2500" dirty="0" err="1"/>
              <a:t>tiếp</a:t>
            </a:r>
            <a:r>
              <a:rPr lang="en-US" sz="2500" dirty="0"/>
              <a:t> </a:t>
            </a:r>
            <a:r>
              <a:rPr lang="en-US" sz="2500" dirty="0" err="1"/>
              <a:t>tục</a:t>
            </a:r>
            <a:r>
              <a:rPr lang="en-US" sz="2500" dirty="0"/>
              <a:t> </a:t>
            </a:r>
            <a:r>
              <a:rPr lang="en-US" sz="2500" dirty="0" err="1"/>
              <a:t>thực</a:t>
            </a:r>
            <a:r>
              <a:rPr lang="en-US" sz="2500" dirty="0"/>
              <a:t> </a:t>
            </a:r>
            <a:r>
              <a:rPr lang="en-US" sz="2500" dirty="0" err="1"/>
              <a:t>hiện</a:t>
            </a:r>
            <a:r>
              <a:rPr lang="en-US" sz="2500" dirty="0"/>
              <a:t> </a:t>
            </a:r>
            <a:r>
              <a:rPr lang="en-US" sz="2500" dirty="0" err="1"/>
              <a:t>tốt</a:t>
            </a:r>
            <a:r>
              <a:rPr lang="en-US" sz="2500" dirty="0"/>
              <a:t> </a:t>
            </a:r>
            <a:r>
              <a:rPr lang="en-US" sz="2500" dirty="0" err="1"/>
              <a:t>công</a:t>
            </a:r>
            <a:r>
              <a:rPr lang="en-US" sz="2500" dirty="0"/>
              <a:t> </a:t>
            </a:r>
            <a:r>
              <a:rPr lang="en-US" sz="2500" dirty="0" err="1"/>
              <a:t>tác</a:t>
            </a:r>
            <a:r>
              <a:rPr lang="en-US" sz="2500" dirty="0"/>
              <a:t> </a:t>
            </a:r>
            <a:r>
              <a:rPr lang="en-US" sz="2500" dirty="0" err="1"/>
              <a:t>phối</a:t>
            </a:r>
            <a:r>
              <a:rPr lang="en-US" sz="2500" dirty="0"/>
              <a:t> </a:t>
            </a:r>
            <a:r>
              <a:rPr lang="en-US" sz="2500" dirty="0" err="1"/>
              <a:t>hợp</a:t>
            </a:r>
            <a:r>
              <a:rPr lang="en-US" sz="2500" dirty="0"/>
              <a:t> </a:t>
            </a:r>
            <a:r>
              <a:rPr lang="en-US" sz="2500" dirty="0" err="1"/>
              <a:t>trong</a:t>
            </a:r>
            <a:r>
              <a:rPr lang="en-US" sz="2500" dirty="0"/>
              <a:t> </a:t>
            </a:r>
            <a:r>
              <a:rPr lang="en-US" sz="2500" dirty="0" err="1"/>
              <a:t>hoạt</a:t>
            </a:r>
            <a:r>
              <a:rPr lang="en-US" sz="2500" dirty="0"/>
              <a:t> </a:t>
            </a:r>
            <a:r>
              <a:rPr lang="en-US" sz="2500" dirty="0" err="1"/>
              <a:t>động</a:t>
            </a:r>
            <a:r>
              <a:rPr lang="en-US" sz="2500" dirty="0"/>
              <a:t> </a:t>
            </a:r>
            <a:r>
              <a:rPr lang="en-US" sz="2500" dirty="0" err="1"/>
              <a:t>điều</a:t>
            </a:r>
            <a:r>
              <a:rPr lang="en-US" sz="2500" dirty="0"/>
              <a:t> </a:t>
            </a:r>
            <a:r>
              <a:rPr lang="en-US" sz="2500" dirty="0" err="1"/>
              <a:t>tra</a:t>
            </a:r>
            <a:r>
              <a:rPr lang="en-US" sz="2500" dirty="0"/>
              <a:t>, </a:t>
            </a:r>
            <a:r>
              <a:rPr lang="en-US" sz="2500" dirty="0" err="1"/>
              <a:t>truy</a:t>
            </a:r>
            <a:r>
              <a:rPr lang="en-US" sz="2500" dirty="0"/>
              <a:t> </a:t>
            </a:r>
            <a:r>
              <a:rPr lang="en-US" sz="2500" dirty="0" err="1"/>
              <a:t>tố</a:t>
            </a:r>
            <a:r>
              <a:rPr lang="en-US" sz="2500" dirty="0"/>
              <a:t>, </a:t>
            </a:r>
            <a:r>
              <a:rPr lang="en-US" sz="2500" dirty="0" err="1"/>
              <a:t>xét</a:t>
            </a:r>
            <a:r>
              <a:rPr lang="en-US" sz="2500" dirty="0"/>
              <a:t> </a:t>
            </a:r>
            <a:r>
              <a:rPr lang="en-US" sz="2500" dirty="0" err="1"/>
              <a:t>xử</a:t>
            </a:r>
            <a:r>
              <a:rPr lang="en-US" sz="2500" dirty="0"/>
              <a:t> </a:t>
            </a:r>
            <a:r>
              <a:rPr lang="en-US" sz="2500" dirty="0" err="1"/>
              <a:t>và</a:t>
            </a:r>
            <a:r>
              <a:rPr lang="en-US" sz="2500" dirty="0"/>
              <a:t> </a:t>
            </a:r>
            <a:r>
              <a:rPr lang="en-US" sz="2500" dirty="0" err="1"/>
              <a:t>thi</a:t>
            </a:r>
            <a:r>
              <a:rPr lang="en-US" sz="2500" dirty="0"/>
              <a:t> </a:t>
            </a:r>
            <a:r>
              <a:rPr lang="en-US" sz="2500" dirty="0" err="1"/>
              <a:t>hành</a:t>
            </a:r>
            <a:r>
              <a:rPr lang="en-US" sz="2500" dirty="0"/>
              <a:t> </a:t>
            </a:r>
            <a:r>
              <a:rPr lang="en-US" sz="2500" dirty="0" err="1"/>
              <a:t>án</a:t>
            </a:r>
            <a:r>
              <a:rPr lang="en-US" sz="2500" dirty="0"/>
              <a:t>; </a:t>
            </a:r>
            <a:r>
              <a:rPr lang="en-US" sz="2500" dirty="0" err="1"/>
              <a:t>nâng</a:t>
            </a:r>
            <a:r>
              <a:rPr lang="en-US" sz="2500" dirty="0"/>
              <a:t> </a:t>
            </a:r>
            <a:r>
              <a:rPr lang="en-US" sz="2500" dirty="0" err="1"/>
              <a:t>cao</a:t>
            </a:r>
            <a:r>
              <a:rPr lang="en-US" sz="2500" dirty="0"/>
              <a:t> </a:t>
            </a:r>
            <a:r>
              <a:rPr lang="en-US" sz="2500" dirty="0" err="1"/>
              <a:t>chất</a:t>
            </a:r>
            <a:r>
              <a:rPr lang="en-US" sz="2500" dirty="0"/>
              <a:t> </a:t>
            </a:r>
            <a:r>
              <a:rPr lang="en-US" sz="2500" dirty="0" err="1"/>
              <a:t>lượng</a:t>
            </a:r>
            <a:r>
              <a:rPr lang="en-US" sz="2500" dirty="0"/>
              <a:t> </a:t>
            </a:r>
            <a:r>
              <a:rPr lang="en-US" sz="2500" dirty="0" err="1"/>
              <a:t>hoạt</a:t>
            </a:r>
            <a:r>
              <a:rPr lang="en-US" sz="2500" dirty="0"/>
              <a:t> </a:t>
            </a:r>
            <a:r>
              <a:rPr lang="en-US" sz="2500" dirty="0" err="1"/>
              <a:t>động</a:t>
            </a:r>
            <a:r>
              <a:rPr lang="en-US" sz="2500" dirty="0"/>
              <a:t> </a:t>
            </a:r>
            <a:r>
              <a:rPr lang="en-US" sz="2500" dirty="0" err="1"/>
              <a:t>tư</a:t>
            </a:r>
            <a:r>
              <a:rPr lang="en-US" sz="2500" dirty="0"/>
              <a:t> </a:t>
            </a:r>
            <a:r>
              <a:rPr lang="en-US" sz="2500" dirty="0" err="1"/>
              <a:t>pháp</a:t>
            </a:r>
            <a:r>
              <a:rPr lang="en-US" sz="2500" dirty="0"/>
              <a:t>, </a:t>
            </a:r>
            <a:r>
              <a:rPr lang="en-US" sz="2500" dirty="0" err="1"/>
              <a:t>xử</a:t>
            </a:r>
            <a:r>
              <a:rPr lang="en-US" sz="2500" dirty="0"/>
              <a:t> </a:t>
            </a:r>
            <a:r>
              <a:rPr lang="en-US" sz="2500" dirty="0" err="1"/>
              <a:t>lý</a:t>
            </a:r>
            <a:r>
              <a:rPr lang="en-US" sz="2500" dirty="0"/>
              <a:t> </a:t>
            </a:r>
            <a:r>
              <a:rPr lang="en-US" sz="2500" dirty="0" err="1"/>
              <a:t>kịp</a:t>
            </a:r>
            <a:r>
              <a:rPr lang="en-US" sz="2500" dirty="0"/>
              <a:t> </a:t>
            </a:r>
            <a:r>
              <a:rPr lang="en-US" sz="2500" dirty="0" err="1"/>
              <a:t>thời</a:t>
            </a:r>
            <a:r>
              <a:rPr lang="en-US" sz="2500" dirty="0"/>
              <a:t> </a:t>
            </a:r>
            <a:r>
              <a:rPr lang="en-US" sz="2500" dirty="0" err="1"/>
              <a:t>các</a:t>
            </a:r>
            <a:r>
              <a:rPr lang="en-US" sz="2500" dirty="0"/>
              <a:t> </a:t>
            </a:r>
            <a:r>
              <a:rPr lang="en-US" sz="2500" dirty="0" err="1"/>
              <a:t>vụ</a:t>
            </a:r>
            <a:r>
              <a:rPr lang="en-US" sz="2500" dirty="0"/>
              <a:t> </a:t>
            </a:r>
            <a:r>
              <a:rPr lang="en-US" sz="2500" dirty="0" err="1"/>
              <a:t>án</a:t>
            </a:r>
            <a:r>
              <a:rPr lang="en-US" sz="2500" dirty="0"/>
              <a:t>, </a:t>
            </a:r>
            <a:r>
              <a:rPr lang="en-US" sz="2500" dirty="0" err="1"/>
              <a:t>vụ</a:t>
            </a:r>
            <a:r>
              <a:rPr lang="en-US" sz="2500" dirty="0"/>
              <a:t> </a:t>
            </a:r>
            <a:r>
              <a:rPr lang="en-US" sz="2500" dirty="0" err="1"/>
              <a:t>việc</a:t>
            </a:r>
            <a:r>
              <a:rPr lang="en-US" sz="2500" dirty="0"/>
              <a:t>, </a:t>
            </a:r>
            <a:r>
              <a:rPr lang="en-US" sz="2500" dirty="0" err="1"/>
              <a:t>nhất</a:t>
            </a:r>
            <a:r>
              <a:rPr lang="en-US" sz="2500" dirty="0"/>
              <a:t> </a:t>
            </a:r>
            <a:r>
              <a:rPr lang="en-US" sz="2500" dirty="0" err="1"/>
              <a:t>là</a:t>
            </a:r>
            <a:r>
              <a:rPr lang="en-US" sz="2500" dirty="0"/>
              <a:t> </a:t>
            </a:r>
            <a:r>
              <a:rPr lang="en-US" sz="2500" dirty="0" err="1"/>
              <a:t>các</a:t>
            </a:r>
            <a:r>
              <a:rPr lang="en-US" sz="2500" dirty="0"/>
              <a:t> </a:t>
            </a:r>
            <a:r>
              <a:rPr lang="en-US" sz="2500" dirty="0" err="1"/>
              <a:t>vụ</a:t>
            </a:r>
            <a:r>
              <a:rPr lang="en-US" sz="2500" dirty="0"/>
              <a:t> </a:t>
            </a:r>
            <a:r>
              <a:rPr lang="en-US" sz="2500" dirty="0" err="1"/>
              <a:t>án</a:t>
            </a:r>
            <a:r>
              <a:rPr lang="en-US" sz="2500" dirty="0"/>
              <a:t>, </a:t>
            </a:r>
            <a:r>
              <a:rPr lang="en-US" sz="2500" dirty="0" err="1"/>
              <a:t>vụ</a:t>
            </a:r>
            <a:r>
              <a:rPr lang="en-US" sz="2500" dirty="0"/>
              <a:t> </a:t>
            </a:r>
            <a:r>
              <a:rPr lang="en-US" sz="2500" dirty="0" err="1"/>
              <a:t>việc</a:t>
            </a:r>
            <a:r>
              <a:rPr lang="en-US" sz="2500" dirty="0"/>
              <a:t> </a:t>
            </a:r>
            <a:r>
              <a:rPr lang="en-US" sz="2500" dirty="0" err="1"/>
              <a:t>nghiêm</a:t>
            </a:r>
            <a:r>
              <a:rPr lang="en-US" sz="2500" dirty="0"/>
              <a:t> </a:t>
            </a:r>
            <a:r>
              <a:rPr lang="en-US" sz="2500" dirty="0" err="1"/>
              <a:t>trọng</a:t>
            </a:r>
            <a:r>
              <a:rPr lang="en-US" sz="2500" dirty="0"/>
              <a:t>, </a:t>
            </a:r>
            <a:r>
              <a:rPr lang="en-US" sz="2500" dirty="0" err="1"/>
              <a:t>phức</a:t>
            </a:r>
            <a:r>
              <a:rPr lang="en-US" sz="2500" dirty="0"/>
              <a:t> </a:t>
            </a:r>
            <a:r>
              <a:rPr lang="en-US" sz="2500" dirty="0" err="1"/>
              <a:t>tạp</a:t>
            </a:r>
            <a:r>
              <a:rPr lang="en-US" sz="2500" dirty="0"/>
              <a:t>, </a:t>
            </a:r>
            <a:r>
              <a:rPr lang="en-US" sz="2500" dirty="0" err="1"/>
              <a:t>dư</a:t>
            </a:r>
            <a:r>
              <a:rPr lang="en-US" sz="2500" dirty="0"/>
              <a:t> </a:t>
            </a:r>
            <a:r>
              <a:rPr lang="en-US" sz="2500" dirty="0" err="1"/>
              <a:t>luận</a:t>
            </a:r>
            <a:r>
              <a:rPr lang="en-US" sz="2500" dirty="0"/>
              <a:t> </a:t>
            </a:r>
            <a:r>
              <a:rPr lang="en-US" sz="2500" dirty="0" err="1"/>
              <a:t>xã</a:t>
            </a:r>
            <a:r>
              <a:rPr lang="en-US" sz="2500" dirty="0"/>
              <a:t> </a:t>
            </a:r>
            <a:r>
              <a:rPr lang="en-US" sz="2500" dirty="0" err="1"/>
              <a:t>hội</a:t>
            </a:r>
            <a:r>
              <a:rPr lang="en-US" sz="2500" dirty="0"/>
              <a:t> </a:t>
            </a:r>
            <a:r>
              <a:rPr lang="en-US" sz="2500" dirty="0" err="1"/>
              <a:t>quan</a:t>
            </a:r>
            <a:r>
              <a:rPr lang="en-US" sz="2500" dirty="0"/>
              <a:t> </a:t>
            </a:r>
            <a:r>
              <a:rPr lang="en-US" sz="2500" dirty="0" err="1"/>
              <a:t>tâm</a:t>
            </a:r>
            <a:r>
              <a:rPr lang="en-US" sz="2500" dirty="0"/>
              <a:t>; </a:t>
            </a:r>
            <a:r>
              <a:rPr lang="en-US" sz="2500" dirty="0" err="1"/>
              <a:t>không</a:t>
            </a:r>
            <a:r>
              <a:rPr lang="en-US" sz="2500" dirty="0"/>
              <a:t> </a:t>
            </a:r>
            <a:r>
              <a:rPr lang="en-US" sz="2500" dirty="0" err="1"/>
              <a:t>để</a:t>
            </a:r>
            <a:r>
              <a:rPr lang="en-US" sz="2500" dirty="0"/>
              <a:t> </a:t>
            </a:r>
            <a:r>
              <a:rPr lang="en-US" sz="2500" dirty="0" err="1"/>
              <a:t>oan</a:t>
            </a:r>
            <a:r>
              <a:rPr lang="en-US" sz="2500" dirty="0"/>
              <a:t> </a:t>
            </a:r>
            <a:r>
              <a:rPr lang="en-US" sz="2500" dirty="0" err="1"/>
              <a:t>sai</a:t>
            </a:r>
            <a:r>
              <a:rPr lang="en-US" sz="2500" dirty="0"/>
              <a:t>, </a:t>
            </a:r>
            <a:r>
              <a:rPr lang="en-US" sz="2500" dirty="0" err="1"/>
              <a:t>bỏ</a:t>
            </a:r>
            <a:r>
              <a:rPr lang="en-US" sz="2500" dirty="0"/>
              <a:t> </a:t>
            </a:r>
            <a:r>
              <a:rPr lang="en-US" sz="2500" dirty="0" err="1"/>
              <a:t>lọt</a:t>
            </a:r>
            <a:r>
              <a:rPr lang="en-US" sz="2500" dirty="0"/>
              <a:t> </a:t>
            </a:r>
            <a:r>
              <a:rPr lang="en-US" sz="2500" dirty="0" err="1"/>
              <a:t>tội</a:t>
            </a:r>
            <a:r>
              <a:rPr lang="en-US" sz="2500" dirty="0"/>
              <a:t> </a:t>
            </a:r>
            <a:r>
              <a:rPr lang="en-US" sz="2500" dirty="0" err="1"/>
              <a:t>phạm</a:t>
            </a:r>
            <a:r>
              <a:rPr lang="en-US" sz="2500" dirty="0"/>
              <a:t>; </a:t>
            </a:r>
            <a:r>
              <a:rPr lang="en-US" sz="2500" dirty="0" err="1"/>
              <a:t>tăng</a:t>
            </a:r>
            <a:r>
              <a:rPr lang="en-US" sz="2500" dirty="0"/>
              <a:t> </a:t>
            </a:r>
            <a:r>
              <a:rPr lang="en-US" sz="2500" dirty="0" err="1"/>
              <a:t>cường</a:t>
            </a:r>
            <a:r>
              <a:rPr lang="en-US" sz="2500" dirty="0"/>
              <a:t> </a:t>
            </a:r>
            <a:r>
              <a:rPr lang="en-US" sz="2500" dirty="0" err="1"/>
              <a:t>hiệu</a:t>
            </a:r>
            <a:r>
              <a:rPr lang="en-US" sz="2500" dirty="0"/>
              <a:t> </a:t>
            </a:r>
            <a:r>
              <a:rPr lang="en-US" sz="2500" dirty="0" err="1"/>
              <a:t>quả</a:t>
            </a:r>
            <a:r>
              <a:rPr lang="en-US" sz="2500" dirty="0"/>
              <a:t> </a:t>
            </a:r>
            <a:r>
              <a:rPr lang="en-US" sz="2500" dirty="0" err="1"/>
              <a:t>thu</a:t>
            </a:r>
            <a:r>
              <a:rPr lang="en-US" sz="2500" dirty="0"/>
              <a:t> </a:t>
            </a:r>
            <a:r>
              <a:rPr lang="en-US" sz="2500" dirty="0" err="1"/>
              <a:t>hồi</a:t>
            </a:r>
            <a:r>
              <a:rPr lang="en-US" sz="2500" dirty="0"/>
              <a:t> </a:t>
            </a:r>
            <a:r>
              <a:rPr lang="en-US" sz="2500" dirty="0" err="1"/>
              <a:t>tài</a:t>
            </a:r>
            <a:r>
              <a:rPr lang="en-US" sz="2500" dirty="0"/>
              <a:t> </a:t>
            </a:r>
            <a:r>
              <a:rPr lang="en-US" sz="2500" dirty="0" err="1"/>
              <a:t>sản</a:t>
            </a:r>
            <a:r>
              <a:rPr lang="en-US" sz="2500" dirty="0"/>
              <a:t> </a:t>
            </a:r>
            <a:r>
              <a:rPr lang="en-US" sz="2500" dirty="0" err="1"/>
              <a:t>bị</a:t>
            </a:r>
            <a:r>
              <a:rPr lang="en-US" sz="2500" dirty="0"/>
              <a:t> </a:t>
            </a:r>
            <a:r>
              <a:rPr lang="en-US" sz="2500" dirty="0" err="1"/>
              <a:t>thất</a:t>
            </a:r>
            <a:r>
              <a:rPr lang="en-US" sz="2500" dirty="0"/>
              <a:t> </a:t>
            </a:r>
            <a:r>
              <a:rPr lang="en-US" sz="2500" dirty="0" err="1"/>
              <a:t>thoát</a:t>
            </a:r>
            <a:r>
              <a:rPr lang="en-US" sz="2500" dirty="0"/>
              <a:t>, </a:t>
            </a:r>
            <a:r>
              <a:rPr lang="en-US" sz="2500" dirty="0" err="1"/>
              <a:t>chiếm</a:t>
            </a:r>
            <a:r>
              <a:rPr lang="en-US" sz="2500" dirty="0"/>
              <a:t> </a:t>
            </a:r>
            <a:r>
              <a:rPr lang="en-US" sz="2500" dirty="0" err="1"/>
              <a:t>đoạt</a:t>
            </a:r>
            <a:r>
              <a:rPr lang="en-US" sz="2500" dirty="0"/>
              <a:t>...</a:t>
            </a:r>
          </a:p>
          <a:p>
            <a:pPr marL="0" indent="446088" algn="just">
              <a:buNone/>
            </a:pPr>
            <a:r>
              <a:rPr lang="en-US" sz="2500" dirty="0" err="1"/>
              <a:t>Quan</a:t>
            </a:r>
            <a:r>
              <a:rPr lang="en-US" sz="2500" dirty="0"/>
              <a:t> </a:t>
            </a:r>
            <a:r>
              <a:rPr lang="en-US" sz="2500" dirty="0" err="1"/>
              <a:t>tâm</a:t>
            </a:r>
            <a:r>
              <a:rPr lang="en-US" sz="2500" dirty="0"/>
              <a:t> </a:t>
            </a:r>
            <a:r>
              <a:rPr lang="en-US" sz="2500" dirty="0" err="1"/>
              <a:t>công</a:t>
            </a:r>
            <a:r>
              <a:rPr lang="en-US" sz="2500" dirty="0"/>
              <a:t> </a:t>
            </a:r>
            <a:r>
              <a:rPr lang="en-US" sz="2500" dirty="0" err="1"/>
              <a:t>tác</a:t>
            </a:r>
            <a:r>
              <a:rPr lang="en-US" sz="2500" dirty="0"/>
              <a:t> </a:t>
            </a:r>
            <a:r>
              <a:rPr lang="en-US" sz="2500" dirty="0" err="1"/>
              <a:t>đào</a:t>
            </a:r>
            <a:r>
              <a:rPr lang="en-US" sz="2500" dirty="0"/>
              <a:t> </a:t>
            </a:r>
            <a:r>
              <a:rPr lang="en-US" sz="2500" dirty="0" err="1"/>
              <a:t>tạo</a:t>
            </a:r>
            <a:r>
              <a:rPr lang="en-US" sz="2500" dirty="0"/>
              <a:t>, </a:t>
            </a:r>
            <a:r>
              <a:rPr lang="en-US" sz="2500" dirty="0" err="1"/>
              <a:t>bồi</a:t>
            </a:r>
            <a:r>
              <a:rPr lang="en-US" sz="2500" dirty="0"/>
              <a:t> </a:t>
            </a:r>
            <a:r>
              <a:rPr lang="en-US" sz="2500" dirty="0" err="1"/>
              <a:t>dưỡng</a:t>
            </a:r>
            <a:r>
              <a:rPr lang="en-US" sz="2500" dirty="0"/>
              <a:t>, </a:t>
            </a:r>
            <a:r>
              <a:rPr lang="en-US" sz="2500" dirty="0" err="1"/>
              <a:t>bổ</a:t>
            </a:r>
            <a:r>
              <a:rPr lang="en-US" sz="2500" dirty="0"/>
              <a:t> sung </a:t>
            </a:r>
            <a:r>
              <a:rPr lang="en-US" sz="2500" dirty="0" err="1"/>
              <a:t>và</a:t>
            </a:r>
            <a:r>
              <a:rPr lang="en-US" sz="2500" dirty="0"/>
              <a:t> </a:t>
            </a:r>
            <a:r>
              <a:rPr lang="en-US" sz="2500" dirty="0" err="1"/>
              <a:t>dự</a:t>
            </a:r>
            <a:r>
              <a:rPr lang="en-US" sz="2500" dirty="0"/>
              <a:t> </a:t>
            </a:r>
            <a:r>
              <a:rPr lang="en-US" sz="2500" dirty="0" err="1"/>
              <a:t>nguồn</a:t>
            </a:r>
            <a:r>
              <a:rPr lang="en-US" sz="2500" dirty="0"/>
              <a:t> </a:t>
            </a:r>
            <a:r>
              <a:rPr lang="en-US" sz="2500" dirty="0" err="1"/>
              <a:t>cán</a:t>
            </a:r>
            <a:r>
              <a:rPr lang="en-US" sz="2500" dirty="0"/>
              <a:t> </a:t>
            </a:r>
            <a:r>
              <a:rPr lang="en-US" sz="2500" dirty="0" err="1"/>
              <a:t>bộ</a:t>
            </a:r>
            <a:r>
              <a:rPr lang="en-US" sz="2500" dirty="0"/>
              <a:t> </a:t>
            </a:r>
            <a:r>
              <a:rPr lang="en-US" sz="2500" dirty="0" err="1"/>
              <a:t>kế</a:t>
            </a:r>
            <a:r>
              <a:rPr lang="en-US" sz="2500" dirty="0"/>
              <a:t> </a:t>
            </a:r>
            <a:r>
              <a:rPr lang="en-US" sz="2500" dirty="0" err="1"/>
              <a:t>thừa</a:t>
            </a:r>
            <a:r>
              <a:rPr lang="en-US" sz="2500" dirty="0"/>
              <a:t>; </a:t>
            </a:r>
            <a:r>
              <a:rPr lang="en-US" sz="2500" dirty="0" err="1"/>
              <a:t>tiếp</a:t>
            </a:r>
            <a:r>
              <a:rPr lang="en-US" sz="2500" dirty="0"/>
              <a:t> </a:t>
            </a:r>
            <a:r>
              <a:rPr lang="en-US" sz="2500" dirty="0" err="1"/>
              <a:t>tục</a:t>
            </a:r>
            <a:r>
              <a:rPr lang="en-US" sz="2500" dirty="0"/>
              <a:t> </a:t>
            </a:r>
            <a:r>
              <a:rPr lang="en-US" sz="2500" dirty="0" err="1"/>
              <a:t>sắp</a:t>
            </a:r>
            <a:r>
              <a:rPr lang="en-US" sz="2500" dirty="0"/>
              <a:t> </a:t>
            </a:r>
            <a:r>
              <a:rPr lang="en-US" sz="2500" dirty="0" err="1"/>
              <a:t>xếp</a:t>
            </a:r>
            <a:r>
              <a:rPr lang="en-US" sz="2500" dirty="0"/>
              <a:t>, </a:t>
            </a:r>
            <a:r>
              <a:rPr lang="en-US" sz="2500" dirty="0" err="1"/>
              <a:t>kiện</a:t>
            </a:r>
            <a:r>
              <a:rPr lang="en-US" sz="2500" dirty="0"/>
              <a:t> </a:t>
            </a:r>
            <a:r>
              <a:rPr lang="en-US" sz="2500" dirty="0" err="1"/>
              <a:t>toàn</a:t>
            </a:r>
            <a:r>
              <a:rPr lang="en-US" sz="2500" dirty="0"/>
              <a:t> </a:t>
            </a:r>
            <a:r>
              <a:rPr lang="en-US" sz="2500" dirty="0" err="1"/>
              <a:t>tổ</a:t>
            </a:r>
            <a:r>
              <a:rPr lang="en-US" sz="2500" dirty="0"/>
              <a:t> </a:t>
            </a:r>
            <a:r>
              <a:rPr lang="en-US" sz="2500" dirty="0" err="1"/>
              <a:t>chức</a:t>
            </a:r>
            <a:r>
              <a:rPr lang="en-US" sz="2500" dirty="0"/>
              <a:t> </a:t>
            </a:r>
            <a:r>
              <a:rPr lang="en-US" sz="2500" dirty="0" err="1"/>
              <a:t>bộ</a:t>
            </a:r>
            <a:r>
              <a:rPr lang="en-US" sz="2500" dirty="0"/>
              <a:t> </a:t>
            </a:r>
            <a:r>
              <a:rPr lang="en-US" sz="2500" dirty="0" err="1"/>
              <a:t>máy</a:t>
            </a:r>
            <a:r>
              <a:rPr lang="en-US" sz="2500" dirty="0"/>
              <a:t>, </a:t>
            </a:r>
            <a:r>
              <a:rPr lang="en-US" sz="2500" dirty="0" err="1"/>
              <a:t>cán</a:t>
            </a:r>
            <a:r>
              <a:rPr lang="en-US" sz="2500" dirty="0"/>
              <a:t> </a:t>
            </a:r>
            <a:r>
              <a:rPr lang="en-US" sz="2500" dirty="0" err="1"/>
              <a:t>bộ</a:t>
            </a:r>
            <a:r>
              <a:rPr lang="en-US" sz="2500" dirty="0"/>
              <a:t> </a:t>
            </a:r>
            <a:r>
              <a:rPr lang="en-US" sz="2500" dirty="0" err="1"/>
              <a:t>của</a:t>
            </a:r>
            <a:r>
              <a:rPr lang="en-US" sz="2500" dirty="0"/>
              <a:t> </a:t>
            </a:r>
            <a:r>
              <a:rPr lang="en-US" sz="2500" dirty="0" err="1"/>
              <a:t>các</a:t>
            </a:r>
            <a:r>
              <a:rPr lang="en-US" sz="2500" dirty="0"/>
              <a:t> </a:t>
            </a:r>
            <a:r>
              <a:rPr lang="en-US" sz="2500" dirty="0" err="1"/>
              <a:t>cơ</a:t>
            </a:r>
            <a:r>
              <a:rPr lang="en-US" sz="2500" dirty="0"/>
              <a:t> </a:t>
            </a:r>
            <a:r>
              <a:rPr lang="en-US" sz="2500" dirty="0" err="1"/>
              <a:t>quan</a:t>
            </a:r>
            <a:r>
              <a:rPr lang="en-US" sz="2500" dirty="0"/>
              <a:t> </a:t>
            </a:r>
            <a:r>
              <a:rPr lang="en-US" sz="2500" dirty="0" err="1"/>
              <a:t>tư</a:t>
            </a:r>
            <a:r>
              <a:rPr lang="en-US" sz="2500" dirty="0"/>
              <a:t> </a:t>
            </a:r>
            <a:r>
              <a:rPr lang="en-US" sz="2500" dirty="0" err="1"/>
              <a:t>pháp</a:t>
            </a:r>
            <a:r>
              <a:rPr lang="en-US" sz="2500" dirty="0"/>
              <a:t> </a:t>
            </a:r>
            <a:r>
              <a:rPr lang="en-US" sz="2500" dirty="0" err="1"/>
              <a:t>và</a:t>
            </a:r>
            <a:r>
              <a:rPr lang="en-US" sz="2500" dirty="0"/>
              <a:t> </a:t>
            </a:r>
            <a:r>
              <a:rPr lang="en-US" sz="2500" dirty="0" err="1"/>
              <a:t>bổ</a:t>
            </a:r>
            <a:r>
              <a:rPr lang="en-US" sz="2500" dirty="0"/>
              <a:t> </a:t>
            </a:r>
            <a:r>
              <a:rPr lang="en-US" sz="2500" dirty="0" err="1"/>
              <a:t>trợ</a:t>
            </a:r>
            <a:r>
              <a:rPr lang="en-US" sz="2500" dirty="0"/>
              <a:t> </a:t>
            </a:r>
            <a:r>
              <a:rPr lang="en-US" sz="2500" dirty="0" err="1"/>
              <a:t>tư</a:t>
            </a:r>
            <a:r>
              <a:rPr lang="en-US" sz="2500" dirty="0"/>
              <a:t> </a:t>
            </a:r>
            <a:r>
              <a:rPr lang="en-US" sz="2500" dirty="0" err="1"/>
              <a:t>pháp</a:t>
            </a:r>
            <a:r>
              <a:rPr lang="en-US" sz="2500" dirty="0"/>
              <a:t> </a:t>
            </a:r>
            <a:r>
              <a:rPr lang="en-US" sz="2500" dirty="0" err="1"/>
              <a:t>bảo</a:t>
            </a:r>
            <a:r>
              <a:rPr lang="en-US" sz="2500" dirty="0"/>
              <a:t> </a:t>
            </a:r>
            <a:r>
              <a:rPr lang="en-US" sz="2500" dirty="0" err="1"/>
              <a:t>đảm</a:t>
            </a:r>
            <a:r>
              <a:rPr lang="en-US" sz="2500" dirty="0"/>
              <a:t> </a:t>
            </a:r>
            <a:r>
              <a:rPr lang="en-US" sz="2500" dirty="0" err="1"/>
              <a:t>tinh</a:t>
            </a:r>
            <a:r>
              <a:rPr lang="en-US" sz="2500" dirty="0"/>
              <a:t> </a:t>
            </a:r>
            <a:r>
              <a:rPr lang="en-US" sz="2500" dirty="0" err="1"/>
              <a:t>gọn</a:t>
            </a:r>
            <a:r>
              <a:rPr lang="en-US" sz="2500" dirty="0"/>
              <a:t>, </a:t>
            </a:r>
            <a:r>
              <a:rPr lang="en-US" sz="2500" dirty="0" err="1"/>
              <a:t>hoạt</a:t>
            </a:r>
            <a:r>
              <a:rPr lang="en-US" sz="2500" dirty="0"/>
              <a:t> </a:t>
            </a:r>
            <a:r>
              <a:rPr lang="en-US" sz="2500" dirty="0" err="1"/>
              <a:t>động</a:t>
            </a:r>
            <a:r>
              <a:rPr lang="en-US" sz="2500" dirty="0"/>
              <a:t> </a:t>
            </a:r>
            <a:r>
              <a:rPr lang="en-US" sz="2500" dirty="0" err="1"/>
              <a:t>hiệu</a:t>
            </a:r>
            <a:r>
              <a:rPr lang="en-US" sz="2500" dirty="0"/>
              <a:t> </a:t>
            </a:r>
            <a:r>
              <a:rPr lang="en-US" sz="2500" dirty="0" err="1"/>
              <a:t>lực</a:t>
            </a:r>
            <a:r>
              <a:rPr lang="en-US" sz="2500" dirty="0"/>
              <a:t>, </a:t>
            </a:r>
            <a:r>
              <a:rPr lang="en-US" sz="2500" dirty="0" err="1"/>
              <a:t>hiệu</a:t>
            </a:r>
            <a:r>
              <a:rPr lang="en-US" sz="2500" dirty="0"/>
              <a:t> </a:t>
            </a:r>
            <a:r>
              <a:rPr lang="en-US" sz="2500" dirty="0" err="1"/>
              <a:t>quả</a:t>
            </a:r>
            <a:r>
              <a:rPr lang="en-US" sz="2500" dirty="0"/>
              <a:t> </a:t>
            </a:r>
            <a:r>
              <a:rPr lang="en-US" sz="2500" dirty="0" err="1"/>
              <a:t>đáp</a:t>
            </a:r>
            <a:r>
              <a:rPr lang="en-US" sz="2500" dirty="0"/>
              <a:t> </a:t>
            </a:r>
            <a:r>
              <a:rPr lang="en-US" sz="2500" dirty="0" err="1"/>
              <a:t>ứng</a:t>
            </a:r>
            <a:r>
              <a:rPr lang="en-US" sz="2500" dirty="0"/>
              <a:t> </a:t>
            </a:r>
            <a:r>
              <a:rPr lang="en-US" sz="2500" dirty="0" err="1"/>
              <a:t>yêu</a:t>
            </a:r>
            <a:r>
              <a:rPr lang="en-US" sz="2500" dirty="0"/>
              <a:t> </a:t>
            </a:r>
            <a:r>
              <a:rPr lang="en-US" sz="2500" dirty="0" err="1"/>
              <a:t>cầu</a:t>
            </a:r>
            <a:r>
              <a:rPr lang="en-US" sz="2500" dirty="0"/>
              <a:t>, </a:t>
            </a:r>
            <a:r>
              <a:rPr lang="en-US" sz="2500" dirty="0" err="1"/>
              <a:t>nhiệm</a:t>
            </a:r>
            <a:r>
              <a:rPr lang="en-US" sz="2500" dirty="0"/>
              <a:t> </a:t>
            </a:r>
            <a:r>
              <a:rPr lang="en-US" sz="2500" dirty="0" err="1"/>
              <a:t>vụ</a:t>
            </a:r>
            <a:r>
              <a:rPr lang="en-US" sz="2500" dirty="0"/>
              <a:t> </a:t>
            </a:r>
            <a:r>
              <a:rPr lang="en-US" sz="2500" dirty="0" err="1"/>
              <a:t>trong</a:t>
            </a:r>
            <a:r>
              <a:rPr lang="en-US" sz="2500" dirty="0"/>
              <a:t> </a:t>
            </a:r>
            <a:r>
              <a:rPr lang="en-US" sz="2500" dirty="0" err="1"/>
              <a:t>tình</a:t>
            </a:r>
            <a:r>
              <a:rPr lang="en-US" sz="2500" dirty="0"/>
              <a:t> </a:t>
            </a:r>
            <a:r>
              <a:rPr lang="en-US" sz="2500" dirty="0" err="1"/>
              <a:t>hình</a:t>
            </a:r>
            <a:r>
              <a:rPr lang="en-US" sz="2500" dirty="0"/>
              <a:t> </a:t>
            </a:r>
            <a:r>
              <a:rPr lang="en-US" sz="2500" dirty="0" err="1"/>
              <a:t>mới</a:t>
            </a:r>
            <a:r>
              <a:rPr lang="en-US" sz="25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20956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28725"/>
            <a:ext cx="9144000" cy="5248275"/>
          </a:xfr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446088" algn="just">
              <a:buNone/>
            </a:pPr>
            <a:r>
              <a:rPr lang="en-US" sz="2600" dirty="0" err="1"/>
              <a:t>Thực</a:t>
            </a:r>
            <a:r>
              <a:rPr lang="en-US" sz="2600" dirty="0"/>
              <a:t> </a:t>
            </a:r>
            <a:r>
              <a:rPr lang="en-US" sz="2600" dirty="0" err="1"/>
              <a:t>hiện</a:t>
            </a:r>
            <a:r>
              <a:rPr lang="en-US" sz="2600" dirty="0"/>
              <a:t> </a:t>
            </a:r>
            <a:r>
              <a:rPr lang="en-US" sz="2600" dirty="0" err="1"/>
              <a:t>cơ</a:t>
            </a:r>
            <a:r>
              <a:rPr lang="en-US" sz="2600" dirty="0"/>
              <a:t> </a:t>
            </a:r>
            <a:r>
              <a:rPr lang="en-US" sz="2600" dirty="0" err="1"/>
              <a:t>chế</a:t>
            </a:r>
            <a:r>
              <a:rPr lang="en-US" sz="2600" dirty="0"/>
              <a:t> </a:t>
            </a:r>
            <a:r>
              <a:rPr lang="en-US" sz="2600" dirty="0" err="1"/>
              <a:t>quản</a:t>
            </a:r>
            <a:r>
              <a:rPr lang="en-US" sz="2600" dirty="0"/>
              <a:t> </a:t>
            </a:r>
            <a:r>
              <a:rPr lang="en-US" sz="2600" dirty="0" err="1"/>
              <a:t>lý</a:t>
            </a:r>
            <a:r>
              <a:rPr lang="en-US" sz="2600" dirty="0"/>
              <a:t> </a:t>
            </a:r>
            <a:r>
              <a:rPr lang="en-US" sz="2600" dirty="0" err="1"/>
              <a:t>luật</a:t>
            </a:r>
            <a:r>
              <a:rPr lang="en-US" sz="2600" dirty="0"/>
              <a:t> </a:t>
            </a:r>
            <a:r>
              <a:rPr lang="en-US" sz="2600" dirty="0" err="1"/>
              <a:t>sư</a:t>
            </a:r>
            <a:r>
              <a:rPr lang="en-US" sz="2600" dirty="0"/>
              <a:t> </a:t>
            </a:r>
            <a:r>
              <a:rPr lang="en-US" sz="2600" dirty="0" err="1"/>
              <a:t>và</a:t>
            </a:r>
            <a:r>
              <a:rPr lang="en-US" sz="2600" dirty="0"/>
              <a:t> </a:t>
            </a:r>
            <a:r>
              <a:rPr lang="en-US" sz="2600" dirty="0" err="1"/>
              <a:t>hành</a:t>
            </a:r>
            <a:r>
              <a:rPr lang="en-US" sz="2600" dirty="0"/>
              <a:t> </a:t>
            </a:r>
            <a:r>
              <a:rPr lang="en-US" sz="2600" dirty="0" err="1"/>
              <a:t>nghề</a:t>
            </a:r>
            <a:r>
              <a:rPr lang="en-US" sz="2600" dirty="0"/>
              <a:t> </a:t>
            </a:r>
            <a:r>
              <a:rPr lang="en-US" sz="2600" dirty="0" err="1"/>
              <a:t>luật</a:t>
            </a:r>
            <a:r>
              <a:rPr lang="en-US" sz="2600" dirty="0"/>
              <a:t> </a:t>
            </a:r>
            <a:r>
              <a:rPr lang="en-US" sz="2600" dirty="0" err="1"/>
              <a:t>sư</a:t>
            </a:r>
            <a:r>
              <a:rPr lang="en-US" sz="2600" dirty="0"/>
              <a:t>, </a:t>
            </a:r>
            <a:r>
              <a:rPr lang="en-US" sz="2600" dirty="0" err="1"/>
              <a:t>bảo</a:t>
            </a:r>
            <a:r>
              <a:rPr lang="en-US" sz="2600" dirty="0"/>
              <a:t> </a:t>
            </a:r>
            <a:r>
              <a:rPr lang="en-US" sz="2600" dirty="0" err="1"/>
              <a:t>đảm</a:t>
            </a:r>
            <a:r>
              <a:rPr lang="en-US" sz="2600" dirty="0"/>
              <a:t> </a:t>
            </a:r>
            <a:r>
              <a:rPr lang="en-US" sz="2600" dirty="0" err="1"/>
              <a:t>luật</a:t>
            </a:r>
            <a:r>
              <a:rPr lang="en-US" sz="2600" dirty="0"/>
              <a:t> </a:t>
            </a:r>
            <a:r>
              <a:rPr lang="en-US" sz="2600" dirty="0" err="1"/>
              <a:t>sư</a:t>
            </a:r>
            <a:r>
              <a:rPr lang="en-US" sz="2600" dirty="0"/>
              <a:t> </a:t>
            </a:r>
            <a:r>
              <a:rPr lang="en-US" sz="2600" dirty="0" err="1"/>
              <a:t>thực</a:t>
            </a:r>
            <a:r>
              <a:rPr lang="en-US" sz="2600" dirty="0"/>
              <a:t> </a:t>
            </a:r>
            <a:r>
              <a:rPr lang="en-US" sz="2600" dirty="0" err="1"/>
              <a:t>hiện</a:t>
            </a:r>
            <a:r>
              <a:rPr lang="en-US" sz="2600" dirty="0"/>
              <a:t> </a:t>
            </a:r>
            <a:r>
              <a:rPr lang="en-US" sz="2600" dirty="0" err="1"/>
              <a:t>tốt</a:t>
            </a:r>
            <a:r>
              <a:rPr lang="en-US" sz="2600" dirty="0"/>
              <a:t> </a:t>
            </a:r>
            <a:r>
              <a:rPr lang="en-US" sz="2600" dirty="0" err="1"/>
              <a:t>quyền</a:t>
            </a:r>
            <a:r>
              <a:rPr lang="en-US" sz="2600" dirty="0"/>
              <a:t>, </a:t>
            </a:r>
            <a:r>
              <a:rPr lang="en-US" sz="2600" dirty="0" err="1"/>
              <a:t>nghĩa</a:t>
            </a:r>
            <a:r>
              <a:rPr lang="en-US" sz="2600" dirty="0"/>
              <a:t> </a:t>
            </a:r>
            <a:r>
              <a:rPr lang="en-US" sz="2600" dirty="0" err="1"/>
              <a:t>vụ</a:t>
            </a:r>
            <a:r>
              <a:rPr lang="en-US" sz="2600" dirty="0"/>
              <a:t>, </a:t>
            </a:r>
            <a:r>
              <a:rPr lang="en-US" sz="2600" dirty="0" err="1"/>
              <a:t>trách</a:t>
            </a:r>
            <a:r>
              <a:rPr lang="en-US" sz="2600" dirty="0"/>
              <a:t> </a:t>
            </a:r>
            <a:r>
              <a:rPr lang="en-US" sz="2600" dirty="0" err="1"/>
              <a:t>nhiệm</a:t>
            </a:r>
            <a:r>
              <a:rPr lang="en-US" sz="2600" dirty="0"/>
              <a:t> </a:t>
            </a:r>
            <a:r>
              <a:rPr lang="en-US" sz="2600" dirty="0" err="1"/>
              <a:t>theo</a:t>
            </a:r>
            <a:r>
              <a:rPr lang="en-US" sz="2600" dirty="0"/>
              <a:t> </a:t>
            </a:r>
            <a:r>
              <a:rPr lang="en-US" sz="2600" dirty="0" err="1"/>
              <a:t>quy</a:t>
            </a:r>
            <a:r>
              <a:rPr lang="en-US" sz="2600" dirty="0"/>
              <a:t> </a:t>
            </a:r>
            <a:r>
              <a:rPr lang="en-US" sz="2600" dirty="0" err="1"/>
              <a:t>định</a:t>
            </a:r>
            <a:r>
              <a:rPr lang="en-US" sz="2600" dirty="0"/>
              <a:t> </a:t>
            </a:r>
            <a:r>
              <a:rPr lang="en-US" sz="2600" dirty="0" err="1"/>
              <a:t>của</a:t>
            </a:r>
            <a:r>
              <a:rPr lang="en-US" sz="2600" dirty="0"/>
              <a:t> </a:t>
            </a:r>
            <a:r>
              <a:rPr lang="en-US" sz="2600" dirty="0" err="1"/>
              <a:t>pháp</a:t>
            </a:r>
            <a:r>
              <a:rPr lang="en-US" sz="2600" dirty="0"/>
              <a:t> </a:t>
            </a:r>
            <a:r>
              <a:rPr lang="en-US" sz="2600" dirty="0" err="1"/>
              <a:t>luật</a:t>
            </a:r>
            <a:r>
              <a:rPr lang="en-US" sz="2600" dirty="0"/>
              <a:t>. </a:t>
            </a:r>
            <a:r>
              <a:rPr lang="en-US" sz="2600" dirty="0" err="1"/>
              <a:t>Nâng</a:t>
            </a:r>
            <a:r>
              <a:rPr lang="en-US" sz="2600" dirty="0"/>
              <a:t> </a:t>
            </a:r>
            <a:r>
              <a:rPr lang="en-US" sz="2600" dirty="0" err="1"/>
              <a:t>cao</a:t>
            </a:r>
            <a:r>
              <a:rPr lang="en-US" sz="2600" dirty="0"/>
              <a:t> </a:t>
            </a:r>
            <a:r>
              <a:rPr lang="en-US" sz="2600" dirty="0" err="1"/>
              <a:t>hiệu</a:t>
            </a:r>
            <a:r>
              <a:rPr lang="en-US" sz="2600" dirty="0"/>
              <a:t> </a:t>
            </a:r>
            <a:r>
              <a:rPr lang="en-US" sz="2600" dirty="0" err="1"/>
              <a:t>lực</a:t>
            </a:r>
            <a:r>
              <a:rPr lang="en-US" sz="2600" dirty="0"/>
              <a:t>, </a:t>
            </a:r>
            <a:r>
              <a:rPr lang="en-US" sz="2600" dirty="0" err="1"/>
              <a:t>hiệu</a:t>
            </a:r>
            <a:r>
              <a:rPr lang="en-US" sz="2600" dirty="0"/>
              <a:t> </a:t>
            </a:r>
            <a:r>
              <a:rPr lang="en-US" sz="2600" dirty="0" err="1"/>
              <a:t>quả</a:t>
            </a:r>
            <a:r>
              <a:rPr lang="en-US" sz="2600" dirty="0"/>
              <a:t> </a:t>
            </a:r>
            <a:r>
              <a:rPr lang="en-US" sz="2600" dirty="0" err="1"/>
              <a:t>quản</a:t>
            </a:r>
            <a:r>
              <a:rPr lang="en-US" sz="2600" dirty="0"/>
              <a:t> </a:t>
            </a:r>
            <a:r>
              <a:rPr lang="en-US" sz="2600" dirty="0" err="1"/>
              <a:t>lý</a:t>
            </a:r>
            <a:r>
              <a:rPr lang="en-US" sz="2600" dirty="0"/>
              <a:t> </a:t>
            </a:r>
            <a:r>
              <a:rPr lang="en-US" sz="2600" dirty="0" err="1"/>
              <a:t>nhà</a:t>
            </a:r>
            <a:r>
              <a:rPr lang="en-US" sz="2600" dirty="0"/>
              <a:t> </a:t>
            </a:r>
            <a:r>
              <a:rPr lang="en-US" sz="2600" dirty="0" err="1"/>
              <a:t>nước</a:t>
            </a:r>
            <a:r>
              <a:rPr lang="en-US" sz="2600" dirty="0"/>
              <a:t> </a:t>
            </a:r>
            <a:r>
              <a:rPr lang="en-US" sz="2600" dirty="0" err="1"/>
              <a:t>và</a:t>
            </a:r>
            <a:r>
              <a:rPr lang="en-US" sz="2600" dirty="0"/>
              <a:t> </a:t>
            </a:r>
            <a:r>
              <a:rPr lang="en-US" sz="2600" dirty="0" err="1"/>
              <a:t>trách</a:t>
            </a:r>
            <a:r>
              <a:rPr lang="en-US" sz="2600" dirty="0"/>
              <a:t> </a:t>
            </a:r>
            <a:r>
              <a:rPr lang="en-US" sz="2600" dirty="0" err="1"/>
              <a:t>nhiệm</a:t>
            </a:r>
            <a:r>
              <a:rPr lang="en-US" sz="2600" dirty="0"/>
              <a:t> </a:t>
            </a:r>
            <a:r>
              <a:rPr lang="en-US" sz="2600" dirty="0" err="1"/>
              <a:t>tự</a:t>
            </a:r>
            <a:r>
              <a:rPr lang="en-US" sz="2600" dirty="0"/>
              <a:t> </a:t>
            </a:r>
            <a:r>
              <a:rPr lang="en-US" sz="2600" dirty="0" err="1"/>
              <a:t>quản</a:t>
            </a:r>
            <a:r>
              <a:rPr lang="en-US" sz="2600" dirty="0"/>
              <a:t> </a:t>
            </a:r>
            <a:r>
              <a:rPr lang="en-US" sz="2600" dirty="0" err="1"/>
              <a:t>của</a:t>
            </a:r>
            <a:r>
              <a:rPr lang="en-US" sz="2600" dirty="0"/>
              <a:t> </a:t>
            </a:r>
            <a:r>
              <a:rPr lang="en-US" sz="2600" dirty="0" err="1"/>
              <a:t>tổ</a:t>
            </a:r>
            <a:r>
              <a:rPr lang="en-US" sz="2600" dirty="0"/>
              <a:t> </a:t>
            </a:r>
            <a:r>
              <a:rPr lang="en-US" sz="2600" dirty="0" err="1"/>
              <a:t>chức</a:t>
            </a:r>
            <a:r>
              <a:rPr lang="en-US" sz="2600" dirty="0"/>
              <a:t> </a:t>
            </a:r>
            <a:r>
              <a:rPr lang="en-US" sz="2600" dirty="0" err="1"/>
              <a:t>xã</a:t>
            </a:r>
            <a:r>
              <a:rPr lang="en-US" sz="2600" dirty="0"/>
              <a:t> </a:t>
            </a:r>
            <a:r>
              <a:rPr lang="en-US" sz="2600" dirty="0" err="1"/>
              <a:t>hội</a:t>
            </a:r>
            <a:r>
              <a:rPr lang="en-US" sz="2600" dirty="0"/>
              <a:t> - </a:t>
            </a:r>
            <a:r>
              <a:rPr lang="en-US" sz="2600" dirty="0" err="1"/>
              <a:t>nghề</a:t>
            </a:r>
            <a:r>
              <a:rPr lang="en-US" sz="2600" dirty="0"/>
              <a:t> </a:t>
            </a:r>
            <a:r>
              <a:rPr lang="en-US" sz="2600" dirty="0" err="1"/>
              <a:t>nghiệp</a:t>
            </a:r>
            <a:r>
              <a:rPr lang="en-US" sz="2600" dirty="0"/>
              <a:t> </a:t>
            </a:r>
            <a:r>
              <a:rPr lang="en-US" sz="2600" dirty="0" err="1"/>
              <a:t>và</a:t>
            </a:r>
            <a:r>
              <a:rPr lang="en-US" sz="2600" dirty="0"/>
              <a:t> </a:t>
            </a:r>
            <a:r>
              <a:rPr lang="en-US" sz="2600" dirty="0" err="1"/>
              <a:t>đối</a:t>
            </a:r>
            <a:r>
              <a:rPr lang="en-US" sz="2600" dirty="0"/>
              <a:t> </a:t>
            </a:r>
            <a:r>
              <a:rPr lang="en-US" sz="2600" dirty="0" err="1"/>
              <a:t>với</a:t>
            </a:r>
            <a:r>
              <a:rPr lang="en-US" sz="2600" dirty="0"/>
              <a:t> </a:t>
            </a:r>
            <a:r>
              <a:rPr lang="en-US" sz="2600" dirty="0" err="1"/>
              <a:t>các</a:t>
            </a:r>
            <a:r>
              <a:rPr lang="en-US" sz="2600" dirty="0"/>
              <a:t> </a:t>
            </a:r>
            <a:r>
              <a:rPr lang="en-US" sz="2600" dirty="0" err="1"/>
              <a:t>hoạt</a:t>
            </a:r>
            <a:r>
              <a:rPr lang="en-US" sz="2600" dirty="0"/>
              <a:t> </a:t>
            </a:r>
            <a:r>
              <a:rPr lang="en-US" sz="2600" dirty="0" err="1"/>
              <a:t>động</a:t>
            </a:r>
            <a:r>
              <a:rPr lang="en-US" sz="2600" dirty="0"/>
              <a:t> </a:t>
            </a:r>
            <a:r>
              <a:rPr lang="en-US" sz="2600" dirty="0" err="1"/>
              <a:t>bổ</a:t>
            </a:r>
            <a:r>
              <a:rPr lang="en-US" sz="2600" dirty="0"/>
              <a:t> </a:t>
            </a:r>
            <a:r>
              <a:rPr lang="en-US" sz="2600" dirty="0" err="1"/>
              <a:t>trợ</a:t>
            </a:r>
            <a:r>
              <a:rPr lang="en-US" sz="2600" dirty="0"/>
              <a:t> </a:t>
            </a:r>
            <a:r>
              <a:rPr lang="en-US" sz="2600" dirty="0" err="1"/>
              <a:t>tư</a:t>
            </a:r>
            <a:r>
              <a:rPr lang="en-US" sz="2600" dirty="0"/>
              <a:t> </a:t>
            </a:r>
            <a:r>
              <a:rPr lang="en-US" sz="2600" dirty="0" err="1"/>
              <a:t>pháp</a:t>
            </a:r>
            <a:r>
              <a:rPr lang="en-US" sz="2600" dirty="0"/>
              <a:t>; </a:t>
            </a:r>
            <a:r>
              <a:rPr lang="en-US" sz="2600" dirty="0" err="1"/>
              <a:t>xây</a:t>
            </a:r>
            <a:r>
              <a:rPr lang="en-US" sz="2600" dirty="0"/>
              <a:t> </a:t>
            </a:r>
            <a:r>
              <a:rPr lang="en-US" sz="2600" dirty="0" err="1"/>
              <a:t>dựng</a:t>
            </a:r>
            <a:r>
              <a:rPr lang="en-US" sz="2600" dirty="0"/>
              <a:t>, </a:t>
            </a:r>
            <a:r>
              <a:rPr lang="en-US" sz="2600" dirty="0" err="1"/>
              <a:t>phát</a:t>
            </a:r>
            <a:r>
              <a:rPr lang="en-US" sz="2600" dirty="0"/>
              <a:t> </a:t>
            </a:r>
            <a:r>
              <a:rPr lang="en-US" sz="2600" dirty="0" err="1"/>
              <a:t>triển</a:t>
            </a:r>
            <a:r>
              <a:rPr lang="en-US" sz="2600" dirty="0"/>
              <a:t> </a:t>
            </a:r>
            <a:r>
              <a:rPr lang="en-US" sz="2600" dirty="0" err="1"/>
              <a:t>đội</a:t>
            </a:r>
            <a:r>
              <a:rPr lang="en-US" sz="2600" dirty="0"/>
              <a:t> </a:t>
            </a:r>
            <a:r>
              <a:rPr lang="en-US" sz="2600" dirty="0" err="1"/>
              <a:t>ngũ</a:t>
            </a:r>
            <a:r>
              <a:rPr lang="en-US" sz="2600" dirty="0"/>
              <a:t> </a:t>
            </a:r>
            <a:r>
              <a:rPr lang="en-US" sz="2600" dirty="0" err="1"/>
              <a:t>luật</a:t>
            </a:r>
            <a:r>
              <a:rPr lang="en-US" sz="2600" dirty="0"/>
              <a:t> </a:t>
            </a:r>
            <a:r>
              <a:rPr lang="en-US" sz="2600" dirty="0" err="1"/>
              <a:t>sư</a:t>
            </a:r>
            <a:r>
              <a:rPr lang="en-US" sz="2600" dirty="0"/>
              <a:t>, </a:t>
            </a:r>
            <a:r>
              <a:rPr lang="en-US" sz="2600" dirty="0" err="1"/>
              <a:t>công</a:t>
            </a:r>
            <a:r>
              <a:rPr lang="en-US" sz="2600" dirty="0"/>
              <a:t> </a:t>
            </a:r>
            <a:r>
              <a:rPr lang="en-US" sz="2600" dirty="0" err="1"/>
              <a:t>chứng</a:t>
            </a:r>
            <a:r>
              <a:rPr lang="en-US" sz="2600" dirty="0"/>
              <a:t> </a:t>
            </a:r>
            <a:r>
              <a:rPr lang="en-US" sz="2600" dirty="0" err="1"/>
              <a:t>viên</a:t>
            </a:r>
            <a:r>
              <a:rPr lang="en-US" sz="2600" dirty="0"/>
              <a:t>, </a:t>
            </a:r>
            <a:r>
              <a:rPr lang="en-US" sz="2600" dirty="0" err="1"/>
              <a:t>đấu</a:t>
            </a:r>
            <a:r>
              <a:rPr lang="en-US" sz="2600" dirty="0"/>
              <a:t> </a:t>
            </a:r>
            <a:r>
              <a:rPr lang="en-US" sz="2600" dirty="0" err="1"/>
              <a:t>giá</a:t>
            </a:r>
            <a:r>
              <a:rPr lang="en-US" sz="2600" dirty="0"/>
              <a:t> </a:t>
            </a:r>
            <a:r>
              <a:rPr lang="en-US" sz="2600" dirty="0" err="1"/>
              <a:t>viên</a:t>
            </a:r>
            <a:r>
              <a:rPr lang="en-US" sz="2600" dirty="0"/>
              <a:t>, </a:t>
            </a:r>
            <a:r>
              <a:rPr lang="en-US" sz="2600" dirty="0" err="1"/>
              <a:t>giám</a:t>
            </a:r>
            <a:r>
              <a:rPr lang="en-US" sz="2600" dirty="0"/>
              <a:t> </a:t>
            </a:r>
            <a:r>
              <a:rPr lang="en-US" sz="2600" dirty="0" err="1"/>
              <a:t>định</a:t>
            </a:r>
            <a:r>
              <a:rPr lang="en-US" sz="2600" dirty="0"/>
              <a:t> </a:t>
            </a:r>
            <a:r>
              <a:rPr lang="en-US" sz="2600" dirty="0" err="1"/>
              <a:t>viên</a:t>
            </a:r>
            <a:r>
              <a:rPr lang="en-US" sz="2600" dirty="0"/>
              <a:t>, </a:t>
            </a:r>
            <a:r>
              <a:rPr lang="en-US" sz="2600" dirty="0" err="1"/>
              <a:t>giám</a:t>
            </a:r>
            <a:r>
              <a:rPr lang="en-US" sz="2600" dirty="0"/>
              <a:t> </a:t>
            </a:r>
            <a:r>
              <a:rPr lang="en-US" sz="2600" dirty="0" err="1"/>
              <a:t>định</a:t>
            </a:r>
            <a:r>
              <a:rPr lang="en-US" sz="2600" dirty="0"/>
              <a:t> </a:t>
            </a:r>
            <a:r>
              <a:rPr lang="en-US" sz="2600" dirty="0" err="1"/>
              <a:t>tư</a:t>
            </a:r>
            <a:r>
              <a:rPr lang="en-US" sz="2600" dirty="0"/>
              <a:t> </a:t>
            </a:r>
            <a:r>
              <a:rPr lang="en-US" sz="2600" dirty="0" err="1"/>
              <a:t>pháp</a:t>
            </a:r>
            <a:r>
              <a:rPr lang="en-US" sz="2600" dirty="0"/>
              <a:t>, </a:t>
            </a:r>
            <a:r>
              <a:rPr lang="en-US" sz="2600" dirty="0" err="1"/>
              <a:t>thừa</a:t>
            </a:r>
            <a:r>
              <a:rPr lang="en-US" sz="2600" dirty="0"/>
              <a:t> </a:t>
            </a:r>
            <a:r>
              <a:rPr lang="en-US" sz="2600" dirty="0" err="1"/>
              <a:t>phát</a:t>
            </a:r>
            <a:r>
              <a:rPr lang="en-US" sz="2600" dirty="0"/>
              <a:t> </a:t>
            </a:r>
            <a:r>
              <a:rPr lang="en-US" sz="2600" dirty="0" err="1"/>
              <a:t>lại</a:t>
            </a:r>
            <a:r>
              <a:rPr lang="en-US" sz="2600" dirty="0"/>
              <a:t>,... </a:t>
            </a:r>
          </a:p>
          <a:p>
            <a:pPr marL="0" indent="446088" algn="just">
              <a:buNone/>
            </a:pPr>
            <a:r>
              <a:rPr lang="en-US" sz="2600" dirty="0" err="1"/>
              <a:t>Nâng</a:t>
            </a:r>
            <a:r>
              <a:rPr lang="en-US" sz="2600" dirty="0"/>
              <a:t> </a:t>
            </a:r>
            <a:r>
              <a:rPr lang="en-US" sz="2600" dirty="0" err="1"/>
              <a:t>cao</a:t>
            </a:r>
            <a:r>
              <a:rPr lang="en-US" sz="2600" dirty="0"/>
              <a:t> </a:t>
            </a:r>
            <a:r>
              <a:rPr lang="en-US" sz="2600" dirty="0" err="1"/>
              <a:t>vai</a:t>
            </a:r>
            <a:r>
              <a:rPr lang="en-US" sz="2600" dirty="0"/>
              <a:t> </a:t>
            </a:r>
            <a:r>
              <a:rPr lang="en-US" sz="2600" dirty="0" err="1"/>
              <a:t>trò</a:t>
            </a:r>
            <a:r>
              <a:rPr lang="en-US" sz="2600" dirty="0"/>
              <a:t>, </a:t>
            </a:r>
            <a:r>
              <a:rPr lang="en-US" sz="2600" dirty="0" err="1"/>
              <a:t>tính</a:t>
            </a:r>
            <a:r>
              <a:rPr lang="en-US" sz="2600" dirty="0"/>
              <a:t> </a:t>
            </a:r>
            <a:r>
              <a:rPr lang="en-US" sz="2600" dirty="0" err="1"/>
              <a:t>chuyên</a:t>
            </a:r>
            <a:r>
              <a:rPr lang="en-US" sz="2600" dirty="0"/>
              <a:t> </a:t>
            </a:r>
            <a:r>
              <a:rPr lang="en-US" sz="2600" dirty="0" err="1"/>
              <a:t>nghiệp</a:t>
            </a:r>
            <a:r>
              <a:rPr lang="en-US" sz="2600" dirty="0"/>
              <a:t> </a:t>
            </a:r>
            <a:r>
              <a:rPr lang="en-US" sz="2600" dirty="0" err="1"/>
              <a:t>và</a:t>
            </a:r>
            <a:r>
              <a:rPr lang="en-US" sz="2600" dirty="0"/>
              <a:t> </a:t>
            </a:r>
            <a:r>
              <a:rPr lang="en-US" sz="2600" dirty="0" err="1"/>
              <a:t>chất</a:t>
            </a:r>
            <a:r>
              <a:rPr lang="en-US" sz="2600" dirty="0"/>
              <a:t> </a:t>
            </a:r>
            <a:r>
              <a:rPr lang="en-US" sz="2600" dirty="0" err="1"/>
              <a:t>lượng</a:t>
            </a:r>
            <a:r>
              <a:rPr lang="en-US" sz="2600" dirty="0"/>
              <a:t> </a:t>
            </a:r>
            <a:r>
              <a:rPr lang="en-US" sz="2600" dirty="0" err="1"/>
              <a:t>trợ</a:t>
            </a:r>
            <a:r>
              <a:rPr lang="en-US" sz="2600" dirty="0"/>
              <a:t> </a:t>
            </a:r>
            <a:r>
              <a:rPr lang="en-US" sz="2600" dirty="0" err="1"/>
              <a:t>giúp</a:t>
            </a:r>
            <a:r>
              <a:rPr lang="en-US" sz="2600" dirty="0"/>
              <a:t> </a:t>
            </a:r>
            <a:r>
              <a:rPr lang="en-US" sz="2600" dirty="0" err="1"/>
              <a:t>pháp</a:t>
            </a:r>
            <a:r>
              <a:rPr lang="en-US" sz="2600" dirty="0"/>
              <a:t> </a:t>
            </a:r>
            <a:r>
              <a:rPr lang="en-US" sz="2600" dirty="0" err="1"/>
              <a:t>lý</a:t>
            </a:r>
            <a:r>
              <a:rPr lang="en-US" sz="2600" dirty="0"/>
              <a:t>, </a:t>
            </a:r>
            <a:r>
              <a:rPr lang="en-US" sz="2600" dirty="0" err="1"/>
              <a:t>nhất</a:t>
            </a:r>
            <a:r>
              <a:rPr lang="en-US" sz="2600" dirty="0"/>
              <a:t> </a:t>
            </a:r>
            <a:r>
              <a:rPr lang="en-US" sz="2600" dirty="0" err="1"/>
              <a:t>là</a:t>
            </a:r>
            <a:r>
              <a:rPr lang="en-US" sz="2600" dirty="0"/>
              <a:t/>
            </a:r>
            <a:br>
              <a:rPr lang="en-US" sz="2600" dirty="0"/>
            </a:br>
            <a:r>
              <a:rPr lang="en-US" sz="2600" dirty="0" err="1"/>
              <a:t>trong</a:t>
            </a:r>
            <a:r>
              <a:rPr lang="en-US" sz="2600" dirty="0"/>
              <a:t> </a:t>
            </a:r>
            <a:r>
              <a:rPr lang="en-US" sz="2600" dirty="0" err="1"/>
              <a:t>hoạt</a:t>
            </a:r>
            <a:r>
              <a:rPr lang="en-US" sz="2600" dirty="0"/>
              <a:t> </a:t>
            </a:r>
            <a:r>
              <a:rPr lang="en-US" sz="2600" dirty="0" err="1"/>
              <a:t>động</a:t>
            </a:r>
            <a:r>
              <a:rPr lang="en-US" sz="2600" dirty="0"/>
              <a:t> </a:t>
            </a:r>
            <a:r>
              <a:rPr lang="en-US" sz="2600" dirty="0" err="1"/>
              <a:t>tố</a:t>
            </a:r>
            <a:r>
              <a:rPr lang="en-US" sz="2600" dirty="0"/>
              <a:t> </a:t>
            </a:r>
            <a:r>
              <a:rPr lang="en-US" sz="2600" dirty="0" err="1"/>
              <a:t>tụng</a:t>
            </a:r>
            <a:r>
              <a:rPr lang="en-US" sz="2600" dirty="0"/>
              <a:t> </a:t>
            </a:r>
            <a:r>
              <a:rPr lang="en-US" sz="2600" dirty="0" err="1"/>
              <a:t>tư</a:t>
            </a:r>
            <a:r>
              <a:rPr lang="en-US" sz="2600" dirty="0"/>
              <a:t> </a:t>
            </a:r>
            <a:r>
              <a:rPr lang="en-US" sz="2600" dirty="0" err="1"/>
              <a:t>pháp</a:t>
            </a:r>
            <a:r>
              <a:rPr lang="en-US" sz="2600" dirty="0"/>
              <a:t>; </a:t>
            </a:r>
            <a:r>
              <a:rPr lang="en-US" sz="2600" dirty="0" err="1"/>
              <a:t>mở</a:t>
            </a:r>
            <a:r>
              <a:rPr lang="en-US" sz="2600" dirty="0"/>
              <a:t> </a:t>
            </a:r>
            <a:r>
              <a:rPr lang="en-US" sz="2600" dirty="0" err="1"/>
              <a:t>rộng</a:t>
            </a:r>
            <a:r>
              <a:rPr lang="en-US" sz="2600" dirty="0"/>
              <a:t> </a:t>
            </a:r>
            <a:r>
              <a:rPr lang="en-US" sz="2600" dirty="0" err="1"/>
              <a:t>đối</a:t>
            </a:r>
            <a:r>
              <a:rPr lang="en-US" sz="2600" dirty="0"/>
              <a:t> </a:t>
            </a:r>
            <a:r>
              <a:rPr lang="en-US" sz="2600" dirty="0" err="1"/>
              <a:t>tượng</a:t>
            </a:r>
            <a:r>
              <a:rPr lang="en-US" sz="2600" dirty="0"/>
              <a:t> </a:t>
            </a:r>
            <a:r>
              <a:rPr lang="en-US" sz="2600" dirty="0" err="1"/>
              <a:t>được</a:t>
            </a:r>
            <a:r>
              <a:rPr lang="en-US" sz="2600" dirty="0"/>
              <a:t> </a:t>
            </a:r>
            <a:r>
              <a:rPr lang="en-US" sz="2600" dirty="0" err="1"/>
              <a:t>trợ</a:t>
            </a:r>
            <a:r>
              <a:rPr lang="en-US" sz="2600" dirty="0"/>
              <a:t> </a:t>
            </a:r>
            <a:r>
              <a:rPr lang="en-US" sz="2600" dirty="0" err="1"/>
              <a:t>giúp</a:t>
            </a:r>
            <a:r>
              <a:rPr lang="en-US" sz="2600" dirty="0"/>
              <a:t> </a:t>
            </a:r>
            <a:r>
              <a:rPr lang="en-US" sz="2600" dirty="0" err="1"/>
              <a:t>pháp</a:t>
            </a:r>
            <a:r>
              <a:rPr lang="en-US" sz="2600" dirty="0"/>
              <a:t> </a:t>
            </a:r>
            <a:r>
              <a:rPr lang="en-US" sz="2600" dirty="0" err="1"/>
              <a:t>lý</a:t>
            </a:r>
            <a:r>
              <a:rPr lang="en-US" sz="2600" dirty="0"/>
              <a:t> </a:t>
            </a:r>
            <a:r>
              <a:rPr lang="en-US" sz="2600" dirty="0" err="1"/>
              <a:t>phù</a:t>
            </a:r>
            <a:r>
              <a:rPr lang="en-US" sz="2600" dirty="0"/>
              <a:t> </a:t>
            </a:r>
            <a:r>
              <a:rPr lang="en-US" sz="2600" dirty="0" err="1"/>
              <a:t>hợp</a:t>
            </a:r>
            <a:r>
              <a:rPr lang="en-US" sz="2600" dirty="0"/>
              <a:t> </a:t>
            </a:r>
            <a:r>
              <a:rPr lang="en-US" sz="2600" dirty="0" err="1"/>
              <a:t>với</a:t>
            </a:r>
            <a:r>
              <a:rPr lang="en-US" sz="2600" dirty="0"/>
              <a:t> </a:t>
            </a:r>
            <a:r>
              <a:rPr lang="en-US" sz="2600" dirty="0" err="1"/>
              <a:t>điều</a:t>
            </a:r>
            <a:r>
              <a:rPr lang="en-US" sz="2600" dirty="0"/>
              <a:t> </a:t>
            </a:r>
            <a:r>
              <a:rPr lang="en-US" sz="2600" dirty="0" err="1"/>
              <a:t>kiện</a:t>
            </a:r>
            <a:r>
              <a:rPr lang="en-US" sz="2600" dirty="0"/>
              <a:t> </a:t>
            </a:r>
            <a:r>
              <a:rPr lang="en-US" sz="2600" dirty="0" err="1"/>
              <a:t>của</a:t>
            </a:r>
            <a:r>
              <a:rPr lang="en-US" sz="2600" dirty="0"/>
              <a:t> </a:t>
            </a:r>
            <a:r>
              <a:rPr lang="en-US" sz="2600" dirty="0" err="1"/>
              <a:t>tỉnh</a:t>
            </a:r>
            <a:r>
              <a:rPr lang="en-US" sz="2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096771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28725"/>
            <a:ext cx="9144000" cy="5248275"/>
          </a:xfr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446088" algn="just">
              <a:buNone/>
            </a:pPr>
            <a:r>
              <a:rPr lang="en-US" sz="2600" dirty="0" err="1"/>
              <a:t>Phát</a:t>
            </a:r>
            <a:r>
              <a:rPr lang="en-US" sz="2600" dirty="0"/>
              <a:t> </a:t>
            </a:r>
            <a:r>
              <a:rPr lang="en-US" sz="2600" dirty="0" err="1"/>
              <a:t>huy</a:t>
            </a:r>
            <a:r>
              <a:rPr lang="en-US" sz="2600" dirty="0"/>
              <a:t> </a:t>
            </a:r>
            <a:r>
              <a:rPr lang="en-US" sz="2600" dirty="0" err="1"/>
              <a:t>vai</a:t>
            </a:r>
            <a:r>
              <a:rPr lang="en-US" sz="2600" dirty="0"/>
              <a:t> </a:t>
            </a:r>
            <a:r>
              <a:rPr lang="en-US" sz="2600" dirty="0" err="1"/>
              <a:t>trò</a:t>
            </a:r>
            <a:r>
              <a:rPr lang="en-US" sz="2600" dirty="0"/>
              <a:t>, </a:t>
            </a:r>
            <a:r>
              <a:rPr lang="en-US" sz="2600" dirty="0" err="1"/>
              <a:t>trách</a:t>
            </a:r>
            <a:r>
              <a:rPr lang="en-US" sz="2600" dirty="0"/>
              <a:t> </a:t>
            </a:r>
            <a:r>
              <a:rPr lang="en-US" sz="2600" dirty="0" err="1"/>
              <a:t>nhiệm</a:t>
            </a:r>
            <a:r>
              <a:rPr lang="en-US" sz="2600" dirty="0"/>
              <a:t> </a:t>
            </a:r>
            <a:r>
              <a:rPr lang="en-US" sz="2600" dirty="0" err="1"/>
              <a:t>của</a:t>
            </a:r>
            <a:r>
              <a:rPr lang="en-US" sz="2600" dirty="0"/>
              <a:t> </a:t>
            </a:r>
            <a:r>
              <a:rPr lang="en-US" sz="2600" dirty="0" err="1"/>
              <a:t>Viện</a:t>
            </a:r>
            <a:r>
              <a:rPr lang="en-US" sz="2600" dirty="0"/>
              <a:t> </a:t>
            </a:r>
            <a:r>
              <a:rPr lang="en-US" sz="2600" dirty="0" err="1"/>
              <a:t>kiểm</a:t>
            </a:r>
            <a:r>
              <a:rPr lang="en-US" sz="2600" dirty="0"/>
              <a:t> </a:t>
            </a:r>
            <a:r>
              <a:rPr lang="en-US" sz="2600" dirty="0" err="1"/>
              <a:t>sát</a:t>
            </a:r>
            <a:r>
              <a:rPr lang="en-US" sz="2600" dirty="0"/>
              <a:t> </a:t>
            </a:r>
            <a:r>
              <a:rPr lang="en-US" sz="2600" dirty="0" err="1"/>
              <a:t>nhân</a:t>
            </a:r>
            <a:r>
              <a:rPr lang="en-US" sz="2600" dirty="0"/>
              <a:t> </a:t>
            </a:r>
            <a:r>
              <a:rPr lang="en-US" sz="2600" dirty="0" err="1"/>
              <a:t>dân</a:t>
            </a:r>
            <a:r>
              <a:rPr lang="en-US" sz="2600" dirty="0"/>
              <a:t> </a:t>
            </a:r>
            <a:r>
              <a:rPr lang="en-US" sz="2600" dirty="0" err="1"/>
              <a:t>và</a:t>
            </a:r>
            <a:r>
              <a:rPr lang="en-US" sz="2600" dirty="0"/>
              <a:t> </a:t>
            </a:r>
            <a:r>
              <a:rPr lang="en-US" sz="2600" dirty="0" err="1"/>
              <a:t>có</a:t>
            </a:r>
            <a:r>
              <a:rPr lang="en-US" sz="2600" dirty="0"/>
              <a:t> </a:t>
            </a:r>
            <a:r>
              <a:rPr lang="en-US" sz="2600" dirty="0" err="1"/>
              <a:t>giải</a:t>
            </a:r>
            <a:r>
              <a:rPr lang="en-US" sz="2600" dirty="0"/>
              <a:t> </a:t>
            </a:r>
            <a:r>
              <a:rPr lang="en-US" sz="2600" dirty="0" err="1"/>
              <a:t>pháp</a:t>
            </a:r>
            <a:r>
              <a:rPr lang="en-US" sz="2600" dirty="0"/>
              <a:t> </a:t>
            </a:r>
            <a:r>
              <a:rPr lang="en-US" sz="2600" dirty="0" err="1"/>
              <a:t>nâng</a:t>
            </a:r>
            <a:r>
              <a:rPr lang="en-US" sz="2600" dirty="0"/>
              <a:t> </a:t>
            </a:r>
            <a:r>
              <a:rPr lang="en-US" sz="2600" dirty="0" err="1"/>
              <a:t>cao</a:t>
            </a:r>
            <a:r>
              <a:rPr lang="en-US" sz="2600" dirty="0"/>
              <a:t> </a:t>
            </a:r>
            <a:r>
              <a:rPr lang="en-US" sz="2600" dirty="0" err="1"/>
              <a:t>chất</a:t>
            </a:r>
            <a:r>
              <a:rPr lang="en-US" sz="2600" dirty="0"/>
              <a:t> </a:t>
            </a:r>
            <a:r>
              <a:rPr lang="en-US" sz="2600" dirty="0" err="1"/>
              <a:t>lượng</a:t>
            </a:r>
            <a:r>
              <a:rPr lang="en-US" sz="2600" dirty="0"/>
              <a:t>, </a:t>
            </a:r>
            <a:r>
              <a:rPr lang="en-US" sz="2600" dirty="0" err="1"/>
              <a:t>hiệu</a:t>
            </a:r>
            <a:r>
              <a:rPr lang="en-US" sz="2600" dirty="0"/>
              <a:t> </a:t>
            </a:r>
            <a:r>
              <a:rPr lang="en-US" sz="2600" dirty="0" err="1"/>
              <a:t>quả</a:t>
            </a:r>
            <a:r>
              <a:rPr lang="en-US" sz="2600" dirty="0"/>
              <a:t> </a:t>
            </a:r>
            <a:r>
              <a:rPr lang="en-US" sz="2600" dirty="0" err="1"/>
              <a:t>thực</a:t>
            </a:r>
            <a:r>
              <a:rPr lang="en-US" sz="2600" dirty="0"/>
              <a:t> </a:t>
            </a:r>
            <a:r>
              <a:rPr lang="en-US" sz="2600" dirty="0" err="1"/>
              <a:t>hành</a:t>
            </a:r>
            <a:r>
              <a:rPr lang="en-US" sz="2600" dirty="0"/>
              <a:t> </a:t>
            </a:r>
            <a:r>
              <a:rPr lang="en-US" sz="2600" dirty="0" err="1"/>
              <a:t>quyền</a:t>
            </a:r>
            <a:r>
              <a:rPr lang="en-US" sz="2600" dirty="0"/>
              <a:t> </a:t>
            </a:r>
            <a:r>
              <a:rPr lang="en-US" sz="2600" dirty="0" err="1"/>
              <a:t>công</a:t>
            </a:r>
            <a:r>
              <a:rPr lang="en-US" sz="2600" dirty="0"/>
              <a:t> </a:t>
            </a:r>
            <a:r>
              <a:rPr lang="en-US" sz="2600" dirty="0" err="1"/>
              <a:t>tố</a:t>
            </a:r>
            <a:r>
              <a:rPr lang="en-US" sz="2600" dirty="0"/>
              <a:t>, </a:t>
            </a:r>
            <a:r>
              <a:rPr lang="en-US" sz="2600" dirty="0" err="1"/>
              <a:t>kiểm</a:t>
            </a:r>
            <a:r>
              <a:rPr lang="en-US" sz="2600" dirty="0"/>
              <a:t> </a:t>
            </a:r>
            <a:r>
              <a:rPr lang="en-US" sz="2600" dirty="0" err="1"/>
              <a:t>sát</a:t>
            </a:r>
            <a:r>
              <a:rPr lang="en-US" sz="2600" dirty="0"/>
              <a:t> </a:t>
            </a:r>
            <a:r>
              <a:rPr lang="en-US" sz="2600" dirty="0" err="1"/>
              <a:t>hoạt</a:t>
            </a:r>
            <a:r>
              <a:rPr lang="en-US" sz="2600" dirty="0"/>
              <a:t> </a:t>
            </a:r>
            <a:r>
              <a:rPr lang="en-US" sz="2600" dirty="0" err="1"/>
              <a:t>động</a:t>
            </a:r>
            <a:r>
              <a:rPr lang="en-US" sz="2600" dirty="0"/>
              <a:t> </a:t>
            </a:r>
            <a:r>
              <a:rPr lang="en-US" sz="2600" dirty="0" err="1"/>
              <a:t>xét</a:t>
            </a:r>
            <a:r>
              <a:rPr lang="en-US" sz="2600" dirty="0"/>
              <a:t> </a:t>
            </a:r>
            <a:r>
              <a:rPr lang="en-US" sz="2600" dirty="0" err="1"/>
              <a:t>xử</a:t>
            </a:r>
            <a:r>
              <a:rPr lang="en-US" sz="2600" dirty="0"/>
              <a:t> </a:t>
            </a:r>
            <a:r>
              <a:rPr lang="en-US" sz="2600" dirty="0" err="1"/>
              <a:t>phù</a:t>
            </a:r>
            <a:r>
              <a:rPr lang="en-US" sz="2600" dirty="0"/>
              <a:t> </a:t>
            </a:r>
            <a:r>
              <a:rPr lang="en-US" sz="2600" dirty="0" err="1"/>
              <a:t>hợp</a:t>
            </a:r>
            <a:r>
              <a:rPr lang="en-US" sz="2600" dirty="0"/>
              <a:t> </a:t>
            </a:r>
            <a:r>
              <a:rPr lang="en-US" sz="2600" dirty="0" err="1"/>
              <a:t>với</a:t>
            </a:r>
            <a:r>
              <a:rPr lang="en-US" sz="2600" dirty="0"/>
              <a:t> </a:t>
            </a:r>
            <a:r>
              <a:rPr lang="en-US" sz="2600" dirty="0" err="1"/>
              <a:t>nguyên</a:t>
            </a:r>
            <a:r>
              <a:rPr lang="en-US" sz="2600" dirty="0"/>
              <a:t> </a:t>
            </a:r>
            <a:r>
              <a:rPr lang="en-US" sz="2600" dirty="0" err="1"/>
              <a:t>tắc</a:t>
            </a:r>
            <a:r>
              <a:rPr lang="en-US" sz="2600" dirty="0"/>
              <a:t> </a:t>
            </a:r>
            <a:r>
              <a:rPr lang="en-US" sz="2600" dirty="0" err="1"/>
              <a:t>thẩm</a:t>
            </a:r>
            <a:r>
              <a:rPr lang="en-US" sz="2600" dirty="0"/>
              <a:t> </a:t>
            </a:r>
            <a:r>
              <a:rPr lang="en-US" sz="2600" dirty="0" err="1"/>
              <a:t>phán</a:t>
            </a:r>
            <a:r>
              <a:rPr lang="en-US" sz="2600" dirty="0"/>
              <a:t>, </a:t>
            </a:r>
            <a:r>
              <a:rPr lang="en-US" sz="2600" dirty="0" err="1"/>
              <a:t>hội</a:t>
            </a:r>
            <a:r>
              <a:rPr lang="en-US" sz="2600" dirty="0"/>
              <a:t> </a:t>
            </a:r>
            <a:r>
              <a:rPr lang="en-US" sz="2600" dirty="0" err="1"/>
              <a:t>thẩm</a:t>
            </a:r>
            <a:r>
              <a:rPr lang="en-US" sz="2600" dirty="0"/>
              <a:t> </a:t>
            </a:r>
            <a:r>
              <a:rPr lang="en-US" sz="2600" dirty="0" err="1"/>
              <a:t>xét</a:t>
            </a:r>
            <a:r>
              <a:rPr lang="en-US" sz="2600" dirty="0"/>
              <a:t> </a:t>
            </a:r>
            <a:r>
              <a:rPr lang="en-US" sz="2600" dirty="0" err="1"/>
              <a:t>xử</a:t>
            </a:r>
            <a:r>
              <a:rPr lang="en-US" sz="2600" dirty="0"/>
              <a:t> </a:t>
            </a:r>
            <a:r>
              <a:rPr lang="en-US" sz="2600" dirty="0" err="1"/>
              <a:t>độc</a:t>
            </a:r>
            <a:r>
              <a:rPr lang="en-US" sz="2600" dirty="0"/>
              <a:t> </a:t>
            </a:r>
            <a:r>
              <a:rPr lang="en-US" sz="2600" dirty="0" err="1"/>
              <a:t>lập</a:t>
            </a:r>
            <a:r>
              <a:rPr lang="en-US" sz="2600" dirty="0"/>
              <a:t> </a:t>
            </a:r>
            <a:r>
              <a:rPr lang="en-US" sz="2600" dirty="0" err="1"/>
              <a:t>và</a:t>
            </a:r>
            <a:r>
              <a:rPr lang="en-US" sz="2600" dirty="0"/>
              <a:t> </a:t>
            </a:r>
            <a:r>
              <a:rPr lang="en-US" sz="2600" dirty="0" err="1"/>
              <a:t>chỉ</a:t>
            </a:r>
            <a:r>
              <a:rPr lang="en-US" sz="2600" dirty="0"/>
              <a:t> </a:t>
            </a:r>
            <a:r>
              <a:rPr lang="en-US" sz="2600" dirty="0" err="1"/>
              <a:t>tuân</a:t>
            </a:r>
            <a:r>
              <a:rPr lang="en-US" sz="2600" dirty="0"/>
              <a:t> </a:t>
            </a:r>
            <a:r>
              <a:rPr lang="en-US" sz="2600" dirty="0" err="1"/>
              <a:t>theo</a:t>
            </a:r>
            <a:r>
              <a:rPr lang="en-US" sz="2600" dirty="0"/>
              <a:t> </a:t>
            </a:r>
            <a:r>
              <a:rPr lang="en-US" sz="2600" dirty="0" err="1"/>
              <a:t>pháp</a:t>
            </a:r>
            <a:r>
              <a:rPr lang="en-US" sz="2600" dirty="0"/>
              <a:t> </a:t>
            </a:r>
            <a:r>
              <a:rPr lang="en-US" sz="2600" dirty="0" err="1"/>
              <a:t>luật</a:t>
            </a:r>
            <a:r>
              <a:rPr lang="en-US" sz="2600" dirty="0"/>
              <a:t>.</a:t>
            </a:r>
          </a:p>
          <a:p>
            <a:pPr marL="0" indent="446088" algn="just">
              <a:buNone/>
            </a:pPr>
            <a:r>
              <a:rPr lang="en-US" sz="2600" dirty="0" err="1"/>
              <a:t>Rà</a:t>
            </a:r>
            <a:r>
              <a:rPr lang="en-US" sz="2600" dirty="0"/>
              <a:t> </a:t>
            </a:r>
            <a:r>
              <a:rPr lang="en-US" sz="2600" dirty="0" err="1"/>
              <a:t>soát</a:t>
            </a:r>
            <a:r>
              <a:rPr lang="en-US" sz="2600" dirty="0"/>
              <a:t>, </a:t>
            </a:r>
            <a:r>
              <a:rPr lang="en-US" sz="2600" dirty="0" err="1"/>
              <a:t>kiện</a:t>
            </a:r>
            <a:r>
              <a:rPr lang="en-US" sz="2600" dirty="0"/>
              <a:t> </a:t>
            </a:r>
            <a:r>
              <a:rPr lang="en-US" sz="2600" dirty="0" err="1"/>
              <a:t>toàn</a:t>
            </a:r>
            <a:r>
              <a:rPr lang="en-US" sz="2600" dirty="0"/>
              <a:t>, </a:t>
            </a:r>
            <a:r>
              <a:rPr lang="en-US" sz="2600" dirty="0" err="1"/>
              <a:t>tổ</a:t>
            </a:r>
            <a:r>
              <a:rPr lang="en-US" sz="2600" dirty="0"/>
              <a:t> </a:t>
            </a:r>
            <a:r>
              <a:rPr lang="en-US" sz="2600" dirty="0" err="1"/>
              <a:t>chức</a:t>
            </a:r>
            <a:r>
              <a:rPr lang="en-US" sz="2600" dirty="0"/>
              <a:t> </a:t>
            </a:r>
            <a:r>
              <a:rPr lang="en-US" sz="2600" dirty="0" err="1"/>
              <a:t>bộ</a:t>
            </a:r>
            <a:r>
              <a:rPr lang="en-US" sz="2600" dirty="0"/>
              <a:t> </a:t>
            </a:r>
            <a:r>
              <a:rPr lang="en-US" sz="2600" dirty="0" err="1"/>
              <a:t>máy</a:t>
            </a:r>
            <a:r>
              <a:rPr lang="en-US" sz="2600" dirty="0"/>
              <a:t> </a:t>
            </a:r>
            <a:r>
              <a:rPr lang="en-US" sz="2600" dirty="0" err="1"/>
              <a:t>của</a:t>
            </a:r>
            <a:r>
              <a:rPr lang="en-US" sz="2600" dirty="0"/>
              <a:t> </a:t>
            </a:r>
            <a:r>
              <a:rPr lang="en-US" sz="2600" dirty="0" err="1"/>
              <a:t>cơ</a:t>
            </a:r>
            <a:r>
              <a:rPr lang="en-US" sz="2600" dirty="0"/>
              <a:t> </a:t>
            </a:r>
            <a:r>
              <a:rPr lang="en-US" sz="2600" dirty="0" err="1"/>
              <a:t>quan</a:t>
            </a:r>
            <a:r>
              <a:rPr lang="en-US" sz="2600" dirty="0"/>
              <a:t> </a:t>
            </a:r>
            <a:r>
              <a:rPr lang="en-US" sz="2600" dirty="0" err="1"/>
              <a:t>điều</a:t>
            </a:r>
            <a:r>
              <a:rPr lang="en-US" sz="2600" dirty="0"/>
              <a:t> </a:t>
            </a:r>
            <a:r>
              <a:rPr lang="en-US" sz="2600" dirty="0" err="1"/>
              <a:t>tra</a:t>
            </a:r>
            <a:r>
              <a:rPr lang="en-US" sz="2600" dirty="0"/>
              <a:t> </a:t>
            </a:r>
            <a:r>
              <a:rPr lang="en-US" sz="2600" dirty="0" err="1"/>
              <a:t>và</a:t>
            </a:r>
            <a:r>
              <a:rPr lang="en-US" sz="2600" dirty="0"/>
              <a:t> </a:t>
            </a:r>
            <a:r>
              <a:rPr lang="en-US" sz="2600" dirty="0" err="1"/>
              <a:t>các</a:t>
            </a:r>
            <a:r>
              <a:rPr lang="en-US" sz="2600" dirty="0"/>
              <a:t> </a:t>
            </a:r>
            <a:r>
              <a:rPr lang="en-US" sz="2600" dirty="0" err="1"/>
              <a:t>cơ</a:t>
            </a:r>
            <a:r>
              <a:rPr lang="en-US" sz="2600" dirty="0"/>
              <a:t> </a:t>
            </a:r>
            <a:r>
              <a:rPr lang="en-US" sz="2600" dirty="0" err="1"/>
              <a:t>quan</a:t>
            </a:r>
            <a:r>
              <a:rPr lang="en-US" sz="2600" dirty="0"/>
              <a:t> </a:t>
            </a:r>
            <a:r>
              <a:rPr lang="en-US" sz="2600" dirty="0" err="1"/>
              <a:t>được</a:t>
            </a:r>
            <a:r>
              <a:rPr lang="en-US" sz="2600" dirty="0"/>
              <a:t> </a:t>
            </a:r>
            <a:r>
              <a:rPr lang="en-US" sz="2600" dirty="0" err="1"/>
              <a:t>giao</a:t>
            </a:r>
            <a:r>
              <a:rPr lang="en-US" sz="2600" dirty="0"/>
              <a:t> </a:t>
            </a:r>
            <a:r>
              <a:rPr lang="en-US" sz="2600" dirty="0" err="1"/>
              <a:t>nhiệm</a:t>
            </a:r>
            <a:r>
              <a:rPr lang="en-US" sz="2600" dirty="0"/>
              <a:t> </a:t>
            </a:r>
            <a:r>
              <a:rPr lang="en-US" sz="2600" dirty="0" err="1"/>
              <a:t>vụ</a:t>
            </a:r>
            <a:r>
              <a:rPr lang="en-US" sz="2600" dirty="0"/>
              <a:t> </a:t>
            </a:r>
            <a:r>
              <a:rPr lang="en-US" sz="2600" dirty="0" err="1"/>
              <a:t>tiến</a:t>
            </a:r>
            <a:r>
              <a:rPr lang="en-US" sz="2600" dirty="0"/>
              <a:t> </a:t>
            </a:r>
            <a:r>
              <a:rPr lang="en-US" sz="2600" dirty="0" err="1"/>
              <a:t>hành</a:t>
            </a:r>
            <a:r>
              <a:rPr lang="en-US" sz="2600" dirty="0"/>
              <a:t> </a:t>
            </a:r>
            <a:r>
              <a:rPr lang="en-US" sz="2600" dirty="0" err="1"/>
              <a:t>một</a:t>
            </a:r>
            <a:r>
              <a:rPr lang="en-US" sz="2600" dirty="0"/>
              <a:t> </a:t>
            </a:r>
            <a:r>
              <a:rPr lang="en-US" sz="2600" dirty="0" err="1"/>
              <a:t>số</a:t>
            </a:r>
            <a:r>
              <a:rPr lang="en-US" sz="2600" dirty="0"/>
              <a:t> </a:t>
            </a:r>
            <a:r>
              <a:rPr lang="en-US" sz="2600" dirty="0" err="1"/>
              <a:t>hoạt</a:t>
            </a:r>
            <a:r>
              <a:rPr lang="en-US" sz="2600" dirty="0"/>
              <a:t> </a:t>
            </a:r>
            <a:r>
              <a:rPr lang="en-US" sz="2600" dirty="0" err="1"/>
              <a:t>động</a:t>
            </a:r>
            <a:r>
              <a:rPr lang="en-US" sz="2600" dirty="0"/>
              <a:t> </a:t>
            </a:r>
            <a:r>
              <a:rPr lang="en-US" sz="2600" dirty="0" err="1"/>
              <a:t>điều</a:t>
            </a:r>
            <a:r>
              <a:rPr lang="en-US" sz="2600" dirty="0"/>
              <a:t> </a:t>
            </a:r>
            <a:r>
              <a:rPr lang="en-US" sz="2600" dirty="0" err="1"/>
              <a:t>tra</a:t>
            </a:r>
            <a:r>
              <a:rPr lang="en-US" sz="2600" dirty="0"/>
              <a:t> </a:t>
            </a:r>
            <a:r>
              <a:rPr lang="en-US" sz="2600" dirty="0" err="1"/>
              <a:t>theo</a:t>
            </a:r>
            <a:r>
              <a:rPr lang="en-US" sz="2600" dirty="0"/>
              <a:t> </a:t>
            </a:r>
            <a:r>
              <a:rPr lang="en-US" sz="2600" dirty="0" err="1"/>
              <a:t>hướng</a:t>
            </a:r>
            <a:r>
              <a:rPr lang="en-US" sz="2600" dirty="0"/>
              <a:t> </a:t>
            </a:r>
            <a:r>
              <a:rPr lang="en-US" sz="2600" dirty="0" err="1"/>
              <a:t>tinh</a:t>
            </a:r>
            <a:r>
              <a:rPr lang="en-US" sz="2600" dirty="0"/>
              <a:t> </a:t>
            </a:r>
            <a:r>
              <a:rPr lang="en-US" sz="2600" dirty="0" err="1"/>
              <a:t>gọn</a:t>
            </a:r>
            <a:r>
              <a:rPr lang="en-US" sz="2600" dirty="0"/>
              <a:t>, </a:t>
            </a:r>
            <a:r>
              <a:rPr lang="en-US" sz="2600" dirty="0" err="1"/>
              <a:t>chuyên</a:t>
            </a:r>
            <a:r>
              <a:rPr lang="en-US" sz="2600" dirty="0"/>
              <a:t> </a:t>
            </a:r>
            <a:r>
              <a:rPr lang="en-US" sz="2600" dirty="0" err="1"/>
              <a:t>nghiệp</a:t>
            </a:r>
            <a:r>
              <a:rPr lang="en-US" sz="2600" dirty="0"/>
              <a:t>, </a:t>
            </a:r>
            <a:r>
              <a:rPr lang="en-US" sz="2600" dirty="0" err="1"/>
              <a:t>chất</a:t>
            </a:r>
            <a:r>
              <a:rPr lang="en-US" sz="2600" dirty="0"/>
              <a:t> </a:t>
            </a:r>
            <a:r>
              <a:rPr lang="en-US" sz="2600" dirty="0" err="1"/>
              <a:t>lượng</a:t>
            </a:r>
            <a:r>
              <a:rPr lang="en-US" sz="2600" dirty="0"/>
              <a:t>, </a:t>
            </a:r>
            <a:r>
              <a:rPr lang="en-US" sz="2600" dirty="0" err="1"/>
              <a:t>hiệu</a:t>
            </a:r>
            <a:r>
              <a:rPr lang="en-US" sz="2600" dirty="0"/>
              <a:t> </a:t>
            </a:r>
            <a:r>
              <a:rPr lang="en-US" sz="2600" dirty="0" err="1"/>
              <a:t>lực</a:t>
            </a:r>
            <a:r>
              <a:rPr lang="en-US" sz="2600" dirty="0"/>
              <a:t>, </a:t>
            </a:r>
            <a:r>
              <a:rPr lang="en-US" sz="2600" dirty="0" err="1"/>
              <a:t>hiệu</a:t>
            </a:r>
            <a:r>
              <a:rPr lang="en-US" sz="2600" dirty="0"/>
              <a:t> </a:t>
            </a:r>
            <a:r>
              <a:rPr lang="en-US" sz="2600" dirty="0" err="1"/>
              <a:t>quả</a:t>
            </a:r>
            <a:r>
              <a:rPr lang="en-US" sz="2600" dirty="0"/>
              <a:t>, </a:t>
            </a:r>
            <a:r>
              <a:rPr lang="en-US" sz="2600" dirty="0" err="1"/>
              <a:t>đáp</a:t>
            </a:r>
            <a:r>
              <a:rPr lang="en-US" sz="2600" dirty="0"/>
              <a:t> </a:t>
            </a:r>
            <a:r>
              <a:rPr lang="en-US" sz="2600" dirty="0" err="1"/>
              <a:t>ứng</a:t>
            </a:r>
            <a:r>
              <a:rPr lang="en-US" sz="2600" dirty="0"/>
              <a:t> </a:t>
            </a:r>
            <a:r>
              <a:rPr lang="en-US" sz="2600" dirty="0" err="1"/>
              <a:t>yêu</a:t>
            </a:r>
            <a:r>
              <a:rPr lang="en-US" sz="2600" dirty="0"/>
              <a:t> </a:t>
            </a:r>
            <a:r>
              <a:rPr lang="en-US" sz="2600" dirty="0" err="1"/>
              <a:t>cầu</a:t>
            </a:r>
            <a:r>
              <a:rPr lang="en-US" sz="2600" dirty="0"/>
              <a:t>, </a:t>
            </a:r>
            <a:r>
              <a:rPr lang="en-US" sz="2600" dirty="0" err="1"/>
              <a:t>nhiệm</a:t>
            </a:r>
            <a:r>
              <a:rPr lang="en-US" sz="2600" dirty="0"/>
              <a:t> </a:t>
            </a:r>
            <a:r>
              <a:rPr lang="en-US" sz="2600" dirty="0" err="1"/>
              <a:t>vụ</a:t>
            </a:r>
            <a:r>
              <a:rPr lang="en-US" sz="2600" dirty="0"/>
              <a:t> </a:t>
            </a:r>
            <a:r>
              <a:rPr lang="en-US" sz="2600" dirty="0" err="1"/>
              <a:t>được</a:t>
            </a:r>
            <a:r>
              <a:rPr lang="en-US" sz="2600" dirty="0"/>
              <a:t> </a:t>
            </a:r>
            <a:r>
              <a:rPr lang="en-US" sz="2600" dirty="0" err="1"/>
              <a:t>giao</a:t>
            </a:r>
            <a:r>
              <a:rPr lang="en-US" sz="2600" dirty="0"/>
              <a:t> </a:t>
            </a:r>
            <a:r>
              <a:rPr lang="en-US" sz="2600" dirty="0" err="1"/>
              <a:t>và</a:t>
            </a:r>
            <a:r>
              <a:rPr lang="en-US" sz="2600" dirty="0"/>
              <a:t> </a:t>
            </a:r>
            <a:r>
              <a:rPr lang="en-US" sz="2600" dirty="0" err="1"/>
              <a:t>góp</a:t>
            </a:r>
            <a:r>
              <a:rPr lang="en-US" sz="2600" dirty="0"/>
              <a:t> </a:t>
            </a:r>
            <a:r>
              <a:rPr lang="en-US" sz="2600" dirty="0" err="1"/>
              <a:t>phần</a:t>
            </a:r>
            <a:r>
              <a:rPr lang="en-US" sz="2600" dirty="0"/>
              <a:t> </a:t>
            </a:r>
            <a:r>
              <a:rPr lang="en-US" sz="2600" dirty="0" err="1"/>
              <a:t>bảo</a:t>
            </a:r>
            <a:r>
              <a:rPr lang="en-US" sz="2600" dirty="0"/>
              <a:t> </a:t>
            </a:r>
            <a:r>
              <a:rPr lang="en-US" sz="2600" dirty="0" err="1"/>
              <a:t>đảm</a:t>
            </a:r>
            <a:r>
              <a:rPr lang="en-US" sz="2600" dirty="0"/>
              <a:t> </a:t>
            </a:r>
            <a:r>
              <a:rPr lang="en-US" sz="2600" dirty="0" err="1"/>
              <a:t>quyền</a:t>
            </a:r>
            <a:r>
              <a:rPr lang="en-US" sz="2600" dirty="0"/>
              <a:t> con </a:t>
            </a:r>
            <a:r>
              <a:rPr lang="en-US" sz="2600" dirty="0" err="1"/>
              <a:t>người</a:t>
            </a:r>
            <a:r>
              <a:rPr lang="en-US" sz="2600" dirty="0"/>
              <a:t>, </a:t>
            </a:r>
            <a:r>
              <a:rPr lang="en-US" sz="2600" dirty="0" err="1"/>
              <a:t>quyền</a:t>
            </a:r>
            <a:r>
              <a:rPr lang="en-US" sz="2600" dirty="0"/>
              <a:t> </a:t>
            </a:r>
            <a:r>
              <a:rPr lang="en-US" sz="2600" dirty="0" err="1"/>
              <a:t>công</a:t>
            </a:r>
            <a:r>
              <a:rPr lang="en-US" sz="2600" dirty="0"/>
              <a:t> </a:t>
            </a:r>
            <a:r>
              <a:rPr lang="en-US" sz="2600" dirty="0" err="1"/>
              <a:t>dân</a:t>
            </a:r>
            <a:r>
              <a:rPr lang="en-US" sz="2600" dirty="0"/>
              <a:t> </a:t>
            </a:r>
            <a:r>
              <a:rPr lang="en-US" sz="2600" dirty="0" err="1"/>
              <a:t>theo</a:t>
            </a:r>
            <a:r>
              <a:rPr lang="en-US" sz="2600" dirty="0"/>
              <a:t> </a:t>
            </a:r>
            <a:r>
              <a:rPr lang="en-US" sz="2600" dirty="0" err="1"/>
              <a:t>quy</a:t>
            </a:r>
            <a:r>
              <a:rPr lang="en-US" sz="2600" dirty="0"/>
              <a:t> </a:t>
            </a:r>
            <a:r>
              <a:rPr lang="en-US" sz="2600" dirty="0" err="1"/>
              <a:t>định</a:t>
            </a:r>
            <a:r>
              <a:rPr lang="en-US" sz="2600" dirty="0"/>
              <a:t> </a:t>
            </a:r>
            <a:r>
              <a:rPr lang="en-US" sz="2600" dirty="0" err="1"/>
              <a:t>của</a:t>
            </a:r>
            <a:r>
              <a:rPr lang="en-US" sz="2600" dirty="0"/>
              <a:t> </a:t>
            </a:r>
            <a:r>
              <a:rPr lang="en-US" sz="2600" dirty="0" err="1"/>
              <a:t>pháp</a:t>
            </a:r>
            <a:r>
              <a:rPr lang="en-US" sz="2600" dirty="0"/>
              <a:t> </a:t>
            </a:r>
            <a:r>
              <a:rPr lang="en-US" sz="2600" dirty="0" err="1"/>
              <a:t>luật</a:t>
            </a:r>
            <a:r>
              <a:rPr lang="en-US" sz="2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912057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446088" algn="just">
              <a:buNone/>
            </a:pPr>
            <a:r>
              <a:rPr lang="en-US" sz="2600" dirty="0" err="1"/>
              <a:t>Đổi</a:t>
            </a:r>
            <a:r>
              <a:rPr lang="en-US" sz="2600" dirty="0"/>
              <a:t> </a:t>
            </a:r>
            <a:r>
              <a:rPr lang="en-US" sz="2600" dirty="0" err="1"/>
              <a:t>mới</a:t>
            </a:r>
            <a:r>
              <a:rPr lang="en-US" sz="2600" dirty="0"/>
              <a:t>, </a:t>
            </a:r>
            <a:r>
              <a:rPr lang="en-US" sz="2600" dirty="0" err="1"/>
              <a:t>kiện</a:t>
            </a:r>
            <a:r>
              <a:rPr lang="en-US" sz="2600" dirty="0"/>
              <a:t> </a:t>
            </a:r>
            <a:r>
              <a:rPr lang="en-US" sz="2600" dirty="0" err="1"/>
              <a:t>toàn</a:t>
            </a:r>
            <a:r>
              <a:rPr lang="en-US" sz="2600" dirty="0"/>
              <a:t> </a:t>
            </a:r>
            <a:r>
              <a:rPr lang="en-US" sz="2600" dirty="0" err="1"/>
              <a:t>tổ</a:t>
            </a:r>
            <a:r>
              <a:rPr lang="en-US" sz="2600" dirty="0"/>
              <a:t> </a:t>
            </a:r>
            <a:r>
              <a:rPr lang="en-US" sz="2600" dirty="0" err="1"/>
              <a:t>chức</a:t>
            </a:r>
            <a:r>
              <a:rPr lang="en-US" sz="2600" dirty="0"/>
              <a:t> </a:t>
            </a:r>
            <a:r>
              <a:rPr lang="en-US" sz="2600" dirty="0" err="1"/>
              <a:t>và</a:t>
            </a:r>
            <a:r>
              <a:rPr lang="en-US" sz="2600" dirty="0"/>
              <a:t> </a:t>
            </a:r>
            <a:r>
              <a:rPr lang="en-US" sz="2600" dirty="0" err="1"/>
              <a:t>hoạt</a:t>
            </a:r>
            <a:r>
              <a:rPr lang="en-US" sz="2600" dirty="0"/>
              <a:t> </a:t>
            </a:r>
            <a:r>
              <a:rPr lang="en-US" sz="2600" dirty="0" err="1"/>
              <a:t>động</a:t>
            </a:r>
            <a:r>
              <a:rPr lang="en-US" sz="2600" dirty="0"/>
              <a:t> </a:t>
            </a:r>
            <a:r>
              <a:rPr lang="en-US" sz="2600" dirty="0" err="1"/>
              <a:t>của</a:t>
            </a:r>
            <a:r>
              <a:rPr lang="en-US" sz="2600" dirty="0"/>
              <a:t> </a:t>
            </a:r>
            <a:r>
              <a:rPr lang="en-US" sz="2600" dirty="0" err="1"/>
              <a:t>hệ</a:t>
            </a:r>
            <a:r>
              <a:rPr lang="en-US" sz="2600" dirty="0"/>
              <a:t> </a:t>
            </a:r>
            <a:r>
              <a:rPr lang="en-US" sz="2600" dirty="0" err="1"/>
              <a:t>thống</a:t>
            </a:r>
            <a:r>
              <a:rPr lang="en-US" sz="2600" dirty="0"/>
              <a:t> </a:t>
            </a:r>
            <a:r>
              <a:rPr lang="en-US" sz="2600" dirty="0" err="1"/>
              <a:t>cơ</a:t>
            </a:r>
            <a:r>
              <a:rPr lang="en-US" sz="2600" dirty="0"/>
              <a:t> </a:t>
            </a:r>
            <a:r>
              <a:rPr lang="en-US" sz="2600" dirty="0" err="1"/>
              <a:t>quan</a:t>
            </a:r>
            <a:r>
              <a:rPr lang="en-US" sz="2600" dirty="0"/>
              <a:t> </a:t>
            </a:r>
            <a:r>
              <a:rPr lang="en-US" sz="2600" dirty="0" err="1" smtClean="0"/>
              <a:t>thi</a:t>
            </a:r>
            <a:r>
              <a:rPr lang="en-US" sz="2600" dirty="0"/>
              <a:t> </a:t>
            </a:r>
            <a:r>
              <a:rPr lang="en-US" sz="2600" dirty="0" err="1" smtClean="0"/>
              <a:t>hành</a:t>
            </a:r>
            <a:r>
              <a:rPr lang="en-US" sz="2600" dirty="0" smtClean="0"/>
              <a:t> </a:t>
            </a:r>
            <a:r>
              <a:rPr lang="en-US" sz="2600" dirty="0" err="1"/>
              <a:t>án</a:t>
            </a:r>
            <a:r>
              <a:rPr lang="en-US" sz="2600" dirty="0"/>
              <a:t> </a:t>
            </a:r>
            <a:r>
              <a:rPr lang="en-US" sz="2600" dirty="0" err="1"/>
              <a:t>theo</a:t>
            </a:r>
            <a:r>
              <a:rPr lang="en-US" sz="2600" dirty="0"/>
              <a:t> </a:t>
            </a:r>
            <a:r>
              <a:rPr lang="en-US" sz="2600" dirty="0" err="1"/>
              <a:t>hướng</a:t>
            </a:r>
            <a:r>
              <a:rPr lang="en-US" sz="2600" dirty="0"/>
              <a:t> </a:t>
            </a:r>
            <a:r>
              <a:rPr lang="en-US" sz="2600" dirty="0" err="1"/>
              <a:t>nâng</a:t>
            </a:r>
            <a:r>
              <a:rPr lang="en-US" sz="2600" dirty="0"/>
              <a:t> </a:t>
            </a:r>
            <a:r>
              <a:rPr lang="en-US" sz="2600" dirty="0" err="1"/>
              <a:t>cao</a:t>
            </a:r>
            <a:r>
              <a:rPr lang="en-US" sz="2600" dirty="0"/>
              <a:t> </a:t>
            </a:r>
            <a:r>
              <a:rPr lang="en-US" sz="2600" dirty="0" err="1"/>
              <a:t>hiệu</a:t>
            </a:r>
            <a:r>
              <a:rPr lang="en-US" sz="2600" dirty="0"/>
              <a:t> </a:t>
            </a:r>
            <a:r>
              <a:rPr lang="en-US" sz="2600" dirty="0" err="1"/>
              <a:t>quả</a:t>
            </a:r>
            <a:r>
              <a:rPr lang="en-US" sz="2600" dirty="0"/>
              <a:t> </a:t>
            </a:r>
            <a:r>
              <a:rPr lang="en-US" sz="2600" dirty="0" err="1"/>
              <a:t>công</a:t>
            </a:r>
            <a:r>
              <a:rPr lang="en-US" sz="2600" dirty="0"/>
              <a:t> </a:t>
            </a:r>
            <a:r>
              <a:rPr lang="en-US" sz="2600" dirty="0" err="1"/>
              <a:t>tác</a:t>
            </a:r>
            <a:r>
              <a:rPr lang="en-US" sz="2600" dirty="0"/>
              <a:t> </a:t>
            </a:r>
            <a:r>
              <a:rPr lang="en-US" sz="2600" dirty="0" err="1"/>
              <a:t>quản</a:t>
            </a:r>
            <a:r>
              <a:rPr lang="en-US" sz="2600" dirty="0"/>
              <a:t> </a:t>
            </a:r>
            <a:r>
              <a:rPr lang="en-US" sz="2600" dirty="0" err="1"/>
              <a:t>lý</a:t>
            </a:r>
            <a:r>
              <a:rPr lang="en-US" sz="2600" dirty="0"/>
              <a:t> </a:t>
            </a:r>
            <a:r>
              <a:rPr lang="en-US" sz="2600" dirty="0" err="1"/>
              <a:t>giáo</a:t>
            </a:r>
            <a:r>
              <a:rPr lang="en-US" sz="2600" dirty="0"/>
              <a:t> </a:t>
            </a:r>
            <a:r>
              <a:rPr lang="en-US" sz="2600" dirty="0" err="1"/>
              <a:t>dục</a:t>
            </a:r>
            <a:r>
              <a:rPr lang="en-US" sz="2600" dirty="0"/>
              <a:t>, </a:t>
            </a:r>
            <a:r>
              <a:rPr lang="en-US" sz="2600" dirty="0" err="1"/>
              <a:t>cải</a:t>
            </a:r>
            <a:r>
              <a:rPr lang="en-US" sz="2600" dirty="0"/>
              <a:t> </a:t>
            </a:r>
            <a:r>
              <a:rPr lang="en-US" sz="2600" dirty="0" err="1"/>
              <a:t>tạo</a:t>
            </a:r>
            <a:r>
              <a:rPr lang="en-US" sz="2600" dirty="0"/>
              <a:t> </a:t>
            </a:r>
            <a:r>
              <a:rPr lang="en-US" sz="2600" dirty="0" err="1" smtClean="0"/>
              <a:t>phạm</a:t>
            </a:r>
            <a:r>
              <a:rPr lang="en-US" sz="2600" dirty="0"/>
              <a:t> </a:t>
            </a:r>
            <a:r>
              <a:rPr lang="en-US" sz="2600" dirty="0" err="1" smtClean="0"/>
              <a:t>nhân</a:t>
            </a:r>
            <a:r>
              <a:rPr lang="en-US" sz="2600" dirty="0"/>
              <a:t>, </a:t>
            </a:r>
            <a:r>
              <a:rPr lang="en-US" sz="2600" dirty="0" err="1"/>
              <a:t>quản</a:t>
            </a:r>
            <a:r>
              <a:rPr lang="en-US" sz="2600" dirty="0"/>
              <a:t> </a:t>
            </a:r>
            <a:r>
              <a:rPr lang="en-US" sz="2600" dirty="0" err="1"/>
              <a:t>lý</a:t>
            </a:r>
            <a:r>
              <a:rPr lang="en-US" sz="2600" dirty="0"/>
              <a:t>, </a:t>
            </a:r>
            <a:r>
              <a:rPr lang="en-US" sz="2600" dirty="0" err="1"/>
              <a:t>giám</a:t>
            </a:r>
            <a:r>
              <a:rPr lang="en-US" sz="2600" dirty="0"/>
              <a:t> </a:t>
            </a:r>
            <a:r>
              <a:rPr lang="en-US" sz="2600" dirty="0" err="1"/>
              <a:t>sát</a:t>
            </a:r>
            <a:r>
              <a:rPr lang="en-US" sz="2600" dirty="0"/>
              <a:t>, </a:t>
            </a:r>
            <a:r>
              <a:rPr lang="en-US" sz="2600" dirty="0" err="1"/>
              <a:t>giáo</a:t>
            </a:r>
            <a:r>
              <a:rPr lang="en-US" sz="2600" dirty="0"/>
              <a:t> </a:t>
            </a:r>
            <a:r>
              <a:rPr lang="en-US" sz="2600" dirty="0" err="1"/>
              <a:t>dục</a:t>
            </a:r>
            <a:r>
              <a:rPr lang="en-US" sz="2600" dirty="0"/>
              <a:t> </a:t>
            </a:r>
            <a:r>
              <a:rPr lang="en-US" sz="2600" dirty="0" err="1"/>
              <a:t>người</a:t>
            </a:r>
            <a:r>
              <a:rPr lang="en-US" sz="2600" dirty="0"/>
              <a:t> </a:t>
            </a:r>
            <a:r>
              <a:rPr lang="en-US" sz="2600" dirty="0" err="1"/>
              <a:t>chấp</a:t>
            </a:r>
            <a:r>
              <a:rPr lang="en-US" sz="2600" dirty="0"/>
              <a:t> </a:t>
            </a:r>
            <a:r>
              <a:rPr lang="en-US" sz="2600" dirty="0" err="1"/>
              <a:t>hành</a:t>
            </a:r>
            <a:r>
              <a:rPr lang="en-US" sz="2600" dirty="0"/>
              <a:t> </a:t>
            </a:r>
            <a:r>
              <a:rPr lang="en-US" sz="2600" dirty="0" err="1"/>
              <a:t>án</a:t>
            </a:r>
            <a:r>
              <a:rPr lang="en-US" sz="2600" dirty="0"/>
              <a:t> </a:t>
            </a:r>
            <a:r>
              <a:rPr lang="en-US" sz="2600" dirty="0" err="1"/>
              <a:t>hình</a:t>
            </a:r>
            <a:r>
              <a:rPr lang="en-US" sz="2600" dirty="0"/>
              <a:t> </a:t>
            </a:r>
            <a:r>
              <a:rPr lang="en-US" sz="2600" dirty="0" err="1"/>
              <a:t>sự</a:t>
            </a:r>
            <a:r>
              <a:rPr lang="en-US" sz="2600" dirty="0"/>
              <a:t> </a:t>
            </a:r>
            <a:r>
              <a:rPr lang="en-US" sz="2600" dirty="0" err="1"/>
              <a:t>tại</a:t>
            </a:r>
            <a:r>
              <a:rPr lang="en-US" sz="2600" dirty="0"/>
              <a:t> </a:t>
            </a:r>
            <a:r>
              <a:rPr lang="en-US" sz="2600" dirty="0" err="1"/>
              <a:t>cộng</a:t>
            </a:r>
            <a:r>
              <a:rPr lang="en-US" sz="2600" dirty="0"/>
              <a:t> </a:t>
            </a:r>
            <a:r>
              <a:rPr lang="en-US" sz="2600" dirty="0" err="1"/>
              <a:t>đồng</a:t>
            </a:r>
            <a:r>
              <a:rPr lang="en-US" sz="2600" dirty="0"/>
              <a:t>; </a:t>
            </a:r>
            <a:r>
              <a:rPr lang="en-US" sz="2600" dirty="0" err="1"/>
              <a:t>bảo</a:t>
            </a:r>
            <a:r>
              <a:rPr lang="en-US" sz="2600" dirty="0"/>
              <a:t/>
            </a:r>
            <a:br>
              <a:rPr lang="en-US" sz="2600" dirty="0"/>
            </a:br>
            <a:r>
              <a:rPr lang="en-US" sz="2600" dirty="0" err="1"/>
              <a:t>đảm</a:t>
            </a:r>
            <a:r>
              <a:rPr lang="en-US" sz="2600" dirty="0"/>
              <a:t> </a:t>
            </a:r>
            <a:r>
              <a:rPr lang="en-US" sz="2600" dirty="0" err="1"/>
              <a:t>và</a:t>
            </a:r>
            <a:r>
              <a:rPr lang="en-US" sz="2600" dirty="0"/>
              <a:t> </a:t>
            </a:r>
            <a:r>
              <a:rPr lang="en-US" sz="2600" dirty="0" err="1"/>
              <a:t>bảo</a:t>
            </a:r>
            <a:r>
              <a:rPr lang="en-US" sz="2600" dirty="0"/>
              <a:t> </a:t>
            </a:r>
            <a:r>
              <a:rPr lang="en-US" sz="2600" dirty="0" err="1"/>
              <a:t>vệ</a:t>
            </a:r>
            <a:r>
              <a:rPr lang="en-US" sz="2600" dirty="0"/>
              <a:t> </a:t>
            </a:r>
            <a:r>
              <a:rPr lang="en-US" sz="2600" dirty="0" err="1"/>
              <a:t>tốt</a:t>
            </a:r>
            <a:r>
              <a:rPr lang="en-US" sz="2600" dirty="0"/>
              <a:t> </a:t>
            </a:r>
            <a:r>
              <a:rPr lang="en-US" sz="2600" dirty="0" err="1"/>
              <a:t>hơn</a:t>
            </a:r>
            <a:r>
              <a:rPr lang="en-US" sz="2600" dirty="0"/>
              <a:t> </a:t>
            </a:r>
            <a:r>
              <a:rPr lang="en-US" sz="2600" dirty="0" err="1"/>
              <a:t>quyền</a:t>
            </a:r>
            <a:r>
              <a:rPr lang="en-US" sz="2600" dirty="0"/>
              <a:t> con </a:t>
            </a:r>
            <a:r>
              <a:rPr lang="en-US" sz="2600" dirty="0" err="1"/>
              <a:t>người</a:t>
            </a:r>
            <a:r>
              <a:rPr lang="en-US" sz="2600" dirty="0"/>
              <a:t>, </a:t>
            </a:r>
            <a:r>
              <a:rPr lang="en-US" sz="2600" dirty="0" err="1"/>
              <a:t>quyền</a:t>
            </a:r>
            <a:r>
              <a:rPr lang="en-US" sz="2600" dirty="0"/>
              <a:t> </a:t>
            </a:r>
            <a:r>
              <a:rPr lang="en-US" sz="2600" dirty="0" err="1"/>
              <a:t>công</a:t>
            </a:r>
            <a:r>
              <a:rPr lang="en-US" sz="2600" dirty="0"/>
              <a:t> </a:t>
            </a:r>
            <a:r>
              <a:rPr lang="en-US" sz="2600" dirty="0" err="1"/>
              <a:t>dân</a:t>
            </a:r>
            <a:r>
              <a:rPr lang="en-US" sz="2600" dirty="0"/>
              <a:t>; </a:t>
            </a:r>
            <a:r>
              <a:rPr lang="en-US" sz="2600" dirty="0" err="1"/>
              <a:t>gắn</a:t>
            </a:r>
            <a:r>
              <a:rPr lang="en-US" sz="2600" dirty="0"/>
              <a:t> </a:t>
            </a:r>
            <a:r>
              <a:rPr lang="en-US" sz="2600" dirty="0" err="1"/>
              <a:t>với</a:t>
            </a:r>
            <a:r>
              <a:rPr lang="en-US" sz="2600" dirty="0"/>
              <a:t> </a:t>
            </a:r>
            <a:r>
              <a:rPr lang="en-US" sz="2600" dirty="0" err="1"/>
              <a:t>nâng</a:t>
            </a:r>
            <a:r>
              <a:rPr lang="en-US" sz="2600" dirty="0"/>
              <a:t> </a:t>
            </a:r>
            <a:r>
              <a:rPr lang="en-US" sz="2600" dirty="0" err="1"/>
              <a:t>cao</a:t>
            </a:r>
            <a:r>
              <a:rPr lang="en-US" sz="2600" dirty="0"/>
              <a:t> </a:t>
            </a:r>
            <a:r>
              <a:rPr lang="en-US" sz="2600" dirty="0" err="1"/>
              <a:t>hiệu</a:t>
            </a:r>
            <a:r>
              <a:rPr lang="en-US" sz="2600" dirty="0"/>
              <a:t/>
            </a:r>
            <a:br>
              <a:rPr lang="en-US" sz="2600" dirty="0"/>
            </a:br>
            <a:r>
              <a:rPr lang="en-US" sz="2600" dirty="0" err="1"/>
              <a:t>quả</a:t>
            </a:r>
            <a:r>
              <a:rPr lang="en-US" sz="2600" dirty="0"/>
              <a:t> </a:t>
            </a:r>
            <a:r>
              <a:rPr lang="en-US" sz="2600" dirty="0" err="1"/>
              <a:t>phối</a:t>
            </a:r>
            <a:r>
              <a:rPr lang="en-US" sz="2600" dirty="0"/>
              <a:t> </a:t>
            </a:r>
            <a:r>
              <a:rPr lang="en-US" sz="2600" dirty="0" err="1"/>
              <a:t>hợp</a:t>
            </a:r>
            <a:r>
              <a:rPr lang="en-US" sz="2600" dirty="0"/>
              <a:t> </a:t>
            </a:r>
            <a:r>
              <a:rPr lang="en-US" sz="2600" dirty="0" err="1"/>
              <a:t>giữa</a:t>
            </a:r>
            <a:r>
              <a:rPr lang="en-US" sz="2600" dirty="0"/>
              <a:t> </a:t>
            </a:r>
            <a:r>
              <a:rPr lang="en-US" sz="2600" dirty="0" err="1"/>
              <a:t>các</a:t>
            </a:r>
            <a:r>
              <a:rPr lang="en-US" sz="2600" dirty="0"/>
              <a:t> </a:t>
            </a:r>
            <a:r>
              <a:rPr lang="en-US" sz="2600" dirty="0" err="1"/>
              <a:t>cơ</a:t>
            </a:r>
            <a:r>
              <a:rPr lang="en-US" sz="2600" dirty="0"/>
              <a:t> </a:t>
            </a:r>
            <a:r>
              <a:rPr lang="en-US" sz="2600" dirty="0" err="1"/>
              <a:t>quan</a:t>
            </a:r>
            <a:r>
              <a:rPr lang="en-US" sz="2600" dirty="0"/>
              <a:t> </a:t>
            </a:r>
            <a:r>
              <a:rPr lang="en-US" sz="2600" dirty="0" err="1"/>
              <a:t>trong</a:t>
            </a:r>
            <a:r>
              <a:rPr lang="en-US" sz="2600" dirty="0"/>
              <a:t> </a:t>
            </a:r>
            <a:r>
              <a:rPr lang="en-US" sz="2600" dirty="0" err="1"/>
              <a:t>thi</a:t>
            </a:r>
            <a:r>
              <a:rPr lang="en-US" sz="2600" dirty="0"/>
              <a:t> </a:t>
            </a:r>
            <a:r>
              <a:rPr lang="en-US" sz="2600" dirty="0" err="1"/>
              <a:t>hành</a:t>
            </a:r>
            <a:r>
              <a:rPr lang="en-US" sz="2600" dirty="0"/>
              <a:t> </a:t>
            </a:r>
            <a:r>
              <a:rPr lang="en-US" sz="2600" dirty="0" err="1"/>
              <a:t>án</a:t>
            </a:r>
            <a:r>
              <a:rPr lang="en-US" sz="2600" dirty="0"/>
              <a:t> </a:t>
            </a:r>
            <a:r>
              <a:rPr lang="en-US" sz="2600" dirty="0" err="1"/>
              <a:t>hình</a:t>
            </a:r>
            <a:r>
              <a:rPr lang="en-US" sz="2600" dirty="0"/>
              <a:t> </a:t>
            </a:r>
            <a:r>
              <a:rPr lang="en-US" sz="2600" dirty="0" err="1"/>
              <a:t>sự</a:t>
            </a:r>
            <a:r>
              <a:rPr lang="en-US" sz="2600" dirty="0"/>
              <a:t>, </a:t>
            </a:r>
            <a:r>
              <a:rPr lang="en-US" sz="2600" dirty="0" err="1"/>
              <a:t>dân</a:t>
            </a:r>
            <a:r>
              <a:rPr lang="en-US" sz="2600" dirty="0"/>
              <a:t> </a:t>
            </a:r>
            <a:r>
              <a:rPr lang="en-US" sz="2600" dirty="0" err="1"/>
              <a:t>sự</a:t>
            </a:r>
            <a:r>
              <a:rPr lang="en-US" sz="2600" dirty="0"/>
              <a:t> </a:t>
            </a:r>
            <a:r>
              <a:rPr lang="en-US" sz="2600" dirty="0" err="1"/>
              <a:t>và</a:t>
            </a:r>
            <a:r>
              <a:rPr lang="en-US" sz="2600" dirty="0"/>
              <a:t> </a:t>
            </a:r>
            <a:r>
              <a:rPr lang="en-US" sz="2600" dirty="0" err="1"/>
              <a:t>hành</a:t>
            </a:r>
            <a:r>
              <a:rPr lang="en-US" sz="2600" dirty="0"/>
              <a:t> </a:t>
            </a:r>
            <a:r>
              <a:rPr lang="en-US" sz="2600" dirty="0" err="1"/>
              <a:t>chính</a:t>
            </a:r>
            <a:r>
              <a:rPr lang="en-US" sz="2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741837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28725"/>
            <a:ext cx="9036496" cy="5248275"/>
          </a:xfr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446088" algn="just">
              <a:buNone/>
            </a:pPr>
            <a:r>
              <a:rPr lang="en-US" sz="2600" dirty="0">
                <a:solidFill>
                  <a:srgbClr val="FF0000"/>
                </a:solidFill>
              </a:rPr>
              <a:t>7. </a:t>
            </a:r>
            <a:r>
              <a:rPr lang="en-US" sz="2600" dirty="0" err="1">
                <a:solidFill>
                  <a:srgbClr val="FF0000"/>
                </a:solidFill>
              </a:rPr>
              <a:t>Hoàn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thiện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cơ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chế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kiểm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soát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quyền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lực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nhà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nước</a:t>
            </a:r>
            <a:r>
              <a:rPr lang="en-US" sz="2600" dirty="0">
                <a:solidFill>
                  <a:srgbClr val="FF0000"/>
                </a:solidFill>
              </a:rPr>
              <a:t>; </a:t>
            </a:r>
            <a:r>
              <a:rPr lang="en-US" sz="2600" dirty="0" err="1">
                <a:solidFill>
                  <a:srgbClr val="FF0000"/>
                </a:solidFill>
              </a:rPr>
              <a:t>đẩy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mạnh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 smtClean="0">
                <a:solidFill>
                  <a:srgbClr val="FF0000"/>
                </a:solidFill>
              </a:rPr>
              <a:t>phòng</a:t>
            </a:r>
            <a:r>
              <a:rPr lang="en-US" sz="2600" dirty="0" smtClean="0">
                <a:solidFill>
                  <a:srgbClr val="FF0000"/>
                </a:solidFill>
              </a:rPr>
              <a:t>, </a:t>
            </a:r>
            <a:r>
              <a:rPr lang="en-US" sz="2600" dirty="0" err="1" smtClean="0">
                <a:solidFill>
                  <a:srgbClr val="FF0000"/>
                </a:solidFill>
              </a:rPr>
              <a:t>chống</a:t>
            </a:r>
            <a:r>
              <a:rPr lang="en-US" sz="2600" dirty="0" smtClean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tham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nhũng</a:t>
            </a:r>
            <a:r>
              <a:rPr lang="en-US" sz="2600" dirty="0">
                <a:solidFill>
                  <a:srgbClr val="FF0000"/>
                </a:solidFill>
              </a:rPr>
              <a:t>, </a:t>
            </a:r>
            <a:r>
              <a:rPr lang="en-US" sz="2600" dirty="0" err="1">
                <a:solidFill>
                  <a:srgbClr val="FF0000"/>
                </a:solidFill>
              </a:rPr>
              <a:t>tiêu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cực</a:t>
            </a:r>
            <a:endParaRPr lang="en-US" sz="2600" dirty="0">
              <a:solidFill>
                <a:srgbClr val="FF0000"/>
              </a:solidFill>
            </a:endParaRPr>
          </a:p>
          <a:p>
            <a:pPr marL="0" indent="446088" algn="just">
              <a:buNone/>
            </a:pPr>
            <a:r>
              <a:rPr lang="en-US" sz="2600" dirty="0" err="1"/>
              <a:t>Hoàn</a:t>
            </a:r>
            <a:r>
              <a:rPr lang="en-US" sz="2600" dirty="0"/>
              <a:t> </a:t>
            </a:r>
            <a:r>
              <a:rPr lang="en-US" sz="2600" dirty="0" err="1"/>
              <a:t>thiện</a:t>
            </a:r>
            <a:r>
              <a:rPr lang="en-US" sz="2600" dirty="0"/>
              <a:t> </a:t>
            </a:r>
            <a:r>
              <a:rPr lang="en-US" sz="2600" dirty="0" err="1"/>
              <a:t>cơ</a:t>
            </a:r>
            <a:r>
              <a:rPr lang="en-US" sz="2600" dirty="0"/>
              <a:t> </a:t>
            </a:r>
            <a:r>
              <a:rPr lang="en-US" sz="2600" dirty="0" err="1"/>
              <a:t>chế</a:t>
            </a:r>
            <a:r>
              <a:rPr lang="en-US" sz="2600" dirty="0"/>
              <a:t> </a:t>
            </a:r>
            <a:r>
              <a:rPr lang="en-US" sz="2600" dirty="0" err="1"/>
              <a:t>thực</a:t>
            </a:r>
            <a:r>
              <a:rPr lang="en-US" sz="2600" dirty="0"/>
              <a:t> </a:t>
            </a:r>
            <a:r>
              <a:rPr lang="en-US" sz="2600" dirty="0" err="1"/>
              <a:t>thi</a:t>
            </a:r>
            <a:r>
              <a:rPr lang="en-US" sz="2600" dirty="0"/>
              <a:t> </a:t>
            </a:r>
            <a:r>
              <a:rPr lang="en-US" sz="2600" dirty="0" err="1"/>
              <a:t>quyền</a:t>
            </a:r>
            <a:r>
              <a:rPr lang="en-US" sz="2600" dirty="0"/>
              <a:t> </a:t>
            </a:r>
            <a:r>
              <a:rPr lang="en-US" sz="2600" dirty="0" err="1"/>
              <a:t>lực</a:t>
            </a:r>
            <a:r>
              <a:rPr lang="en-US" sz="2600" dirty="0"/>
              <a:t> </a:t>
            </a:r>
            <a:r>
              <a:rPr lang="en-US" sz="2600" dirty="0" err="1"/>
              <a:t>nhà</a:t>
            </a:r>
            <a:r>
              <a:rPr lang="en-US" sz="2600" dirty="0"/>
              <a:t> </a:t>
            </a:r>
            <a:r>
              <a:rPr lang="en-US" sz="2600" dirty="0" err="1"/>
              <a:t>nước</a:t>
            </a:r>
            <a:r>
              <a:rPr lang="en-US" sz="2600" dirty="0"/>
              <a:t>, </a:t>
            </a:r>
            <a:r>
              <a:rPr lang="en-US" sz="2600" dirty="0" err="1"/>
              <a:t>xác</a:t>
            </a:r>
            <a:r>
              <a:rPr lang="en-US" sz="2600" dirty="0"/>
              <a:t> </a:t>
            </a:r>
            <a:r>
              <a:rPr lang="en-US" sz="2600" dirty="0" err="1"/>
              <a:t>định</a:t>
            </a:r>
            <a:r>
              <a:rPr lang="en-US" sz="2600" dirty="0"/>
              <a:t> </a:t>
            </a:r>
            <a:r>
              <a:rPr lang="en-US" sz="2600" dirty="0" err="1"/>
              <a:t>rõ</a:t>
            </a:r>
            <a:r>
              <a:rPr lang="en-US" sz="2600" dirty="0"/>
              <a:t> </a:t>
            </a:r>
            <a:r>
              <a:rPr lang="en-US" sz="2600" dirty="0" err="1"/>
              <a:t>hơn</a:t>
            </a:r>
            <a:r>
              <a:rPr lang="en-US" sz="2600" dirty="0"/>
              <a:t> </a:t>
            </a:r>
            <a:r>
              <a:rPr lang="en-US" sz="2600" dirty="0" err="1"/>
              <a:t>vai</a:t>
            </a:r>
            <a:r>
              <a:rPr lang="en-US" sz="2600" dirty="0"/>
              <a:t> </a:t>
            </a:r>
            <a:r>
              <a:rPr lang="en-US" sz="2600" dirty="0" err="1"/>
              <a:t>trò</a:t>
            </a:r>
            <a:r>
              <a:rPr lang="en-US" sz="2600" dirty="0"/>
              <a:t>, </a:t>
            </a:r>
            <a:r>
              <a:rPr lang="en-US" sz="2600" dirty="0" err="1" smtClean="0"/>
              <a:t>vị</a:t>
            </a:r>
            <a:r>
              <a:rPr lang="en-US" sz="2600" dirty="0"/>
              <a:t> </a:t>
            </a:r>
            <a:r>
              <a:rPr lang="en-US" sz="2600" dirty="0" err="1" smtClean="0"/>
              <a:t>trí</a:t>
            </a:r>
            <a:r>
              <a:rPr lang="en-US" sz="2600" dirty="0"/>
              <a:t>, </a:t>
            </a:r>
            <a:r>
              <a:rPr lang="en-US" sz="2600" dirty="0" err="1"/>
              <a:t>chức</a:t>
            </a:r>
            <a:r>
              <a:rPr lang="en-US" sz="2600" dirty="0"/>
              <a:t> </a:t>
            </a:r>
            <a:r>
              <a:rPr lang="en-US" sz="2600" dirty="0" err="1"/>
              <a:t>năng</a:t>
            </a:r>
            <a:r>
              <a:rPr lang="en-US" sz="2600" dirty="0"/>
              <a:t>, </a:t>
            </a:r>
            <a:r>
              <a:rPr lang="en-US" sz="2600" dirty="0" err="1"/>
              <a:t>nhiệm</a:t>
            </a:r>
            <a:r>
              <a:rPr lang="en-US" sz="2600" dirty="0"/>
              <a:t> </a:t>
            </a:r>
            <a:r>
              <a:rPr lang="en-US" sz="2600" dirty="0" err="1"/>
              <a:t>vụ</a:t>
            </a:r>
            <a:r>
              <a:rPr lang="en-US" sz="2600" dirty="0"/>
              <a:t>, </a:t>
            </a:r>
            <a:r>
              <a:rPr lang="en-US" sz="2600" dirty="0" err="1"/>
              <a:t>quyền</a:t>
            </a:r>
            <a:r>
              <a:rPr lang="en-US" sz="2600" dirty="0"/>
              <a:t> </a:t>
            </a:r>
            <a:r>
              <a:rPr lang="en-US" sz="2600" dirty="0" err="1"/>
              <a:t>hạn</a:t>
            </a:r>
            <a:r>
              <a:rPr lang="en-US" sz="2600" dirty="0"/>
              <a:t> </a:t>
            </a:r>
            <a:r>
              <a:rPr lang="en-US" sz="2600" dirty="0" err="1"/>
              <a:t>cụ</a:t>
            </a:r>
            <a:r>
              <a:rPr lang="en-US" sz="2600" dirty="0"/>
              <a:t> </a:t>
            </a:r>
            <a:r>
              <a:rPr lang="en-US" sz="2600" dirty="0" err="1"/>
              <a:t>thể</a:t>
            </a:r>
            <a:r>
              <a:rPr lang="en-US" sz="2600" dirty="0"/>
              <a:t> </a:t>
            </a:r>
            <a:r>
              <a:rPr lang="en-US" sz="2600" dirty="0" err="1"/>
              <a:t>của</a:t>
            </a:r>
            <a:r>
              <a:rPr lang="en-US" sz="2600" dirty="0"/>
              <a:t> </a:t>
            </a:r>
            <a:r>
              <a:rPr lang="en-US" sz="2600" dirty="0" err="1"/>
              <a:t>mỗi</a:t>
            </a:r>
            <a:r>
              <a:rPr lang="en-US" sz="2600" dirty="0"/>
              <a:t> </a:t>
            </a:r>
            <a:r>
              <a:rPr lang="en-US" sz="2600" dirty="0" err="1"/>
              <a:t>cơ</a:t>
            </a:r>
            <a:r>
              <a:rPr lang="en-US" sz="2600" dirty="0"/>
              <a:t> </a:t>
            </a:r>
            <a:r>
              <a:rPr lang="en-US" sz="2600" dirty="0" err="1"/>
              <a:t>quan</a:t>
            </a:r>
            <a:r>
              <a:rPr lang="en-US" sz="2600" dirty="0"/>
              <a:t> </a:t>
            </a:r>
            <a:r>
              <a:rPr lang="en-US" sz="2600" dirty="0" err="1"/>
              <a:t>và</a:t>
            </a:r>
            <a:r>
              <a:rPr lang="en-US" sz="2600" dirty="0"/>
              <a:t> </a:t>
            </a:r>
            <a:r>
              <a:rPr lang="en-US" sz="2600" dirty="0" err="1"/>
              <a:t>mối</a:t>
            </a:r>
            <a:r>
              <a:rPr lang="en-US" sz="2600" dirty="0"/>
              <a:t> </a:t>
            </a:r>
            <a:r>
              <a:rPr lang="en-US" sz="2600" dirty="0" err="1"/>
              <a:t>quan</a:t>
            </a:r>
            <a:r>
              <a:rPr lang="en-US" sz="2600" dirty="0"/>
              <a:t> </a:t>
            </a:r>
            <a:r>
              <a:rPr lang="en-US" sz="2600" dirty="0" err="1"/>
              <a:t>hệ</a:t>
            </a:r>
            <a:r>
              <a:rPr lang="en-US" sz="2600" dirty="0"/>
              <a:t> </a:t>
            </a:r>
            <a:r>
              <a:rPr lang="en-US" sz="2600" dirty="0" err="1" smtClean="0"/>
              <a:t>giữa</a:t>
            </a:r>
            <a:r>
              <a:rPr lang="en-US" sz="2600" dirty="0"/>
              <a:t> </a:t>
            </a:r>
            <a:r>
              <a:rPr lang="en-US" sz="2600" dirty="0" err="1" smtClean="0"/>
              <a:t>các</a:t>
            </a:r>
            <a:r>
              <a:rPr lang="en-US" sz="2600" dirty="0" smtClean="0"/>
              <a:t> </a:t>
            </a:r>
            <a:r>
              <a:rPr lang="en-US" sz="2600" dirty="0" err="1"/>
              <a:t>cơ</a:t>
            </a:r>
            <a:r>
              <a:rPr lang="en-US" sz="2600" dirty="0"/>
              <a:t> </a:t>
            </a:r>
            <a:r>
              <a:rPr lang="en-US" sz="2600" dirty="0" err="1"/>
              <a:t>quan</a:t>
            </a:r>
            <a:r>
              <a:rPr lang="en-US" sz="2600" dirty="0"/>
              <a:t> </a:t>
            </a:r>
            <a:r>
              <a:rPr lang="en-US" sz="2600" dirty="0" err="1"/>
              <a:t>nhà</a:t>
            </a:r>
            <a:r>
              <a:rPr lang="en-US" sz="2600" dirty="0"/>
              <a:t> </a:t>
            </a:r>
            <a:r>
              <a:rPr lang="en-US" sz="2600" dirty="0" err="1"/>
              <a:t>nước</a:t>
            </a:r>
            <a:r>
              <a:rPr lang="en-US" sz="2600" dirty="0"/>
              <a:t> </a:t>
            </a:r>
            <a:r>
              <a:rPr lang="en-US" sz="2600" dirty="0" err="1"/>
              <a:t>trong</a:t>
            </a:r>
            <a:r>
              <a:rPr lang="en-US" sz="2600" dirty="0"/>
              <a:t> </a:t>
            </a:r>
            <a:r>
              <a:rPr lang="en-US" sz="2600" dirty="0" err="1"/>
              <a:t>thực</a:t>
            </a:r>
            <a:r>
              <a:rPr lang="en-US" sz="2600" dirty="0"/>
              <a:t> </a:t>
            </a:r>
            <a:r>
              <a:rPr lang="en-US" sz="2600" dirty="0" err="1"/>
              <a:t>hiện</a:t>
            </a:r>
            <a:r>
              <a:rPr lang="en-US" sz="2600" dirty="0"/>
              <a:t> </a:t>
            </a:r>
            <a:r>
              <a:rPr lang="en-US" sz="2600" dirty="0" err="1"/>
              <a:t>các</a:t>
            </a:r>
            <a:r>
              <a:rPr lang="en-US" sz="2600" dirty="0"/>
              <a:t> </a:t>
            </a:r>
            <a:r>
              <a:rPr lang="en-US" sz="2600" dirty="0" err="1"/>
              <a:t>quyền</a:t>
            </a:r>
            <a:r>
              <a:rPr lang="en-US" sz="2600" dirty="0"/>
              <a:t> </a:t>
            </a:r>
            <a:r>
              <a:rPr lang="en-US" sz="2600" dirty="0" err="1"/>
              <a:t>hành</a:t>
            </a:r>
            <a:r>
              <a:rPr lang="en-US" sz="2600" dirty="0"/>
              <a:t> </a:t>
            </a:r>
            <a:r>
              <a:rPr lang="en-US" sz="2600" dirty="0" err="1"/>
              <a:t>pháp</a:t>
            </a:r>
            <a:r>
              <a:rPr lang="en-US" sz="2600" dirty="0"/>
              <a:t>, </a:t>
            </a:r>
            <a:r>
              <a:rPr lang="en-US" sz="2600" dirty="0" err="1"/>
              <a:t>tư</a:t>
            </a:r>
            <a:r>
              <a:rPr lang="en-US" sz="2600" dirty="0"/>
              <a:t> </a:t>
            </a:r>
            <a:r>
              <a:rPr lang="en-US" sz="2600" dirty="0" err="1"/>
              <a:t>pháp</a:t>
            </a:r>
            <a:r>
              <a:rPr lang="en-US" sz="2600" dirty="0"/>
              <a:t>; </a:t>
            </a:r>
            <a:r>
              <a:rPr lang="en-US" sz="2600" dirty="0" err="1"/>
              <a:t>bảo</a:t>
            </a:r>
            <a:r>
              <a:rPr lang="en-US" sz="2600" dirty="0"/>
              <a:t> </a:t>
            </a:r>
            <a:r>
              <a:rPr lang="en-US" sz="2600" dirty="0" err="1" smtClean="0"/>
              <a:t>đảm</a:t>
            </a:r>
            <a:r>
              <a:rPr lang="en-US" sz="2600" dirty="0"/>
              <a:t> </a:t>
            </a:r>
            <a:r>
              <a:rPr lang="en-US" sz="2600" dirty="0" err="1" smtClean="0"/>
              <a:t>quyền</a:t>
            </a:r>
            <a:r>
              <a:rPr lang="en-US" sz="2600" dirty="0" smtClean="0"/>
              <a:t> </a:t>
            </a:r>
            <a:r>
              <a:rPr lang="en-US" sz="2600" dirty="0" err="1"/>
              <a:t>lực</a:t>
            </a:r>
            <a:r>
              <a:rPr lang="en-US" sz="2600" dirty="0"/>
              <a:t> </a:t>
            </a:r>
            <a:r>
              <a:rPr lang="en-US" sz="2600" dirty="0" err="1"/>
              <a:t>nhà</a:t>
            </a:r>
            <a:r>
              <a:rPr lang="en-US" sz="2600" dirty="0"/>
              <a:t> </a:t>
            </a:r>
            <a:r>
              <a:rPr lang="en-US" sz="2600" dirty="0" err="1"/>
              <a:t>nước</a:t>
            </a:r>
            <a:r>
              <a:rPr lang="en-US" sz="2600" dirty="0"/>
              <a:t> </a:t>
            </a:r>
            <a:r>
              <a:rPr lang="en-US" sz="2600" dirty="0" err="1"/>
              <a:t>là</a:t>
            </a:r>
            <a:r>
              <a:rPr lang="en-US" sz="2600" dirty="0"/>
              <a:t> </a:t>
            </a:r>
            <a:r>
              <a:rPr lang="en-US" sz="2600" dirty="0" err="1"/>
              <a:t>thống</a:t>
            </a:r>
            <a:r>
              <a:rPr lang="en-US" sz="2600" dirty="0"/>
              <a:t> </a:t>
            </a:r>
            <a:r>
              <a:rPr lang="en-US" sz="2600" dirty="0" err="1"/>
              <a:t>nhất</a:t>
            </a:r>
            <a:r>
              <a:rPr lang="en-US" sz="2600" dirty="0"/>
              <a:t>, </a:t>
            </a:r>
            <a:r>
              <a:rPr lang="en-US" sz="2600" dirty="0" err="1"/>
              <a:t>có</a:t>
            </a:r>
            <a:r>
              <a:rPr lang="en-US" sz="2600" dirty="0"/>
              <a:t> </a:t>
            </a:r>
            <a:r>
              <a:rPr lang="en-US" sz="2600" dirty="0" err="1"/>
              <a:t>sự</a:t>
            </a:r>
            <a:r>
              <a:rPr lang="en-US" sz="2600" dirty="0"/>
              <a:t> </a:t>
            </a:r>
            <a:r>
              <a:rPr lang="en-US" sz="2600" dirty="0" err="1"/>
              <a:t>phân</a:t>
            </a:r>
            <a:r>
              <a:rPr lang="en-US" sz="2600" dirty="0"/>
              <a:t> </a:t>
            </a:r>
            <a:r>
              <a:rPr lang="en-US" sz="2600" dirty="0" err="1"/>
              <a:t>công</a:t>
            </a:r>
            <a:r>
              <a:rPr lang="en-US" sz="2600" dirty="0"/>
              <a:t> </a:t>
            </a:r>
            <a:r>
              <a:rPr lang="en-US" sz="2600" dirty="0" err="1"/>
              <a:t>rành</a:t>
            </a:r>
            <a:r>
              <a:rPr lang="en-US" sz="2600" dirty="0"/>
              <a:t> </a:t>
            </a:r>
            <a:r>
              <a:rPr lang="en-US" sz="2600" dirty="0" err="1"/>
              <a:t>mạch</a:t>
            </a:r>
            <a:r>
              <a:rPr lang="en-US" sz="2600" dirty="0"/>
              <a:t>, </a:t>
            </a:r>
            <a:r>
              <a:rPr lang="en-US" sz="2600" dirty="0" err="1"/>
              <a:t>phối</a:t>
            </a:r>
            <a:r>
              <a:rPr lang="en-US" sz="2600" dirty="0"/>
              <a:t> </a:t>
            </a:r>
            <a:r>
              <a:rPr lang="en-US" sz="2600" dirty="0" err="1"/>
              <a:t>hợp</a:t>
            </a:r>
            <a:r>
              <a:rPr lang="en-US" sz="2600" dirty="0"/>
              <a:t> </a:t>
            </a:r>
            <a:r>
              <a:rPr lang="en-US" sz="2600" dirty="0" err="1"/>
              <a:t>chặt</a:t>
            </a:r>
            <a:r>
              <a:rPr lang="en-US" sz="2600" dirty="0"/>
              <a:t> </a:t>
            </a:r>
            <a:r>
              <a:rPr lang="en-US" sz="2600" dirty="0" err="1"/>
              <a:t>chẽ</a:t>
            </a:r>
            <a:r>
              <a:rPr lang="en-US" sz="2600" dirty="0"/>
              <a:t> </a:t>
            </a:r>
            <a:r>
              <a:rPr lang="en-US" sz="2600" dirty="0" err="1"/>
              <a:t>và</a:t>
            </a:r>
            <a:r>
              <a:rPr lang="en-US" sz="2600" dirty="0"/>
              <a:t> </a:t>
            </a:r>
            <a:r>
              <a:rPr lang="en-US" sz="2600" dirty="0" err="1"/>
              <a:t>tăng</a:t>
            </a:r>
            <a:r>
              <a:rPr lang="en-US" sz="2600" dirty="0"/>
              <a:t> </a:t>
            </a:r>
            <a:r>
              <a:rPr lang="en-US" sz="2600" dirty="0" err="1"/>
              <a:t>cường</a:t>
            </a:r>
            <a:r>
              <a:rPr lang="en-US" sz="2600" dirty="0"/>
              <a:t> </a:t>
            </a:r>
            <a:r>
              <a:rPr lang="en-US" sz="2600" dirty="0" err="1"/>
              <a:t>kiểm</a:t>
            </a:r>
            <a:r>
              <a:rPr lang="en-US" sz="2600" dirty="0"/>
              <a:t> </a:t>
            </a:r>
            <a:r>
              <a:rPr lang="en-US" sz="2600" dirty="0" err="1"/>
              <a:t>soát</a:t>
            </a:r>
            <a:r>
              <a:rPr lang="en-US" sz="2600" dirty="0"/>
              <a:t> </a:t>
            </a:r>
            <a:r>
              <a:rPr lang="en-US" sz="2600" dirty="0" err="1"/>
              <a:t>quyền</a:t>
            </a:r>
            <a:r>
              <a:rPr lang="en-US" sz="2600" dirty="0"/>
              <a:t> </a:t>
            </a:r>
            <a:r>
              <a:rPr lang="en-US" sz="2600" dirty="0" err="1"/>
              <a:t>lực</a:t>
            </a:r>
            <a:r>
              <a:rPr lang="en-US" sz="2600" dirty="0"/>
              <a:t> </a:t>
            </a:r>
            <a:r>
              <a:rPr lang="en-US" sz="2600" dirty="0" err="1"/>
              <a:t>bên</a:t>
            </a:r>
            <a:r>
              <a:rPr lang="en-US" sz="2600" dirty="0"/>
              <a:t> </a:t>
            </a:r>
            <a:r>
              <a:rPr lang="en-US" sz="2600" dirty="0" err="1"/>
              <a:t>trong</a:t>
            </a:r>
            <a:r>
              <a:rPr lang="en-US" sz="2600" dirty="0"/>
              <a:t> </a:t>
            </a:r>
            <a:r>
              <a:rPr lang="en-US" sz="2600" dirty="0" err="1"/>
              <a:t>mỗi</a:t>
            </a:r>
            <a:r>
              <a:rPr lang="en-US" sz="2600" dirty="0"/>
              <a:t> </a:t>
            </a:r>
            <a:r>
              <a:rPr lang="en-US" sz="2600" dirty="0" err="1"/>
              <a:t>cơ</a:t>
            </a:r>
            <a:r>
              <a:rPr lang="en-US" sz="2600" dirty="0"/>
              <a:t> </a:t>
            </a:r>
            <a:r>
              <a:rPr lang="en-US" sz="2600" dirty="0" err="1"/>
              <a:t>quan</a:t>
            </a:r>
            <a:r>
              <a:rPr lang="en-US" sz="2600" dirty="0"/>
              <a:t> </a:t>
            </a:r>
            <a:r>
              <a:rPr lang="en-US" sz="2600" dirty="0" err="1"/>
              <a:t>và</a:t>
            </a:r>
            <a:r>
              <a:rPr lang="en-US" sz="2600" dirty="0"/>
              <a:t> </a:t>
            </a:r>
            <a:r>
              <a:rPr lang="en-US" sz="2600" dirty="0" err="1"/>
              <a:t>giữa</a:t>
            </a:r>
            <a:r>
              <a:rPr lang="en-US" sz="2600" dirty="0"/>
              <a:t> </a:t>
            </a:r>
            <a:r>
              <a:rPr lang="en-US" sz="2600" dirty="0" err="1"/>
              <a:t>các</a:t>
            </a:r>
            <a:r>
              <a:rPr lang="en-US" sz="2600" dirty="0"/>
              <a:t> </a:t>
            </a:r>
            <a:r>
              <a:rPr lang="en-US" sz="2600" dirty="0" err="1"/>
              <a:t>cơ</a:t>
            </a:r>
            <a:r>
              <a:rPr lang="en-US" sz="2600" dirty="0"/>
              <a:t> </a:t>
            </a:r>
            <a:r>
              <a:rPr lang="en-US" sz="2600" dirty="0" err="1"/>
              <a:t>quan</a:t>
            </a:r>
            <a:r>
              <a:rPr lang="en-US" sz="2600" dirty="0"/>
              <a:t> </a:t>
            </a:r>
            <a:r>
              <a:rPr lang="en-US" sz="2600" dirty="0" err="1"/>
              <a:t>nhà</a:t>
            </a:r>
            <a:r>
              <a:rPr lang="en-US" sz="2600" dirty="0"/>
              <a:t> </a:t>
            </a:r>
            <a:r>
              <a:rPr lang="en-US" sz="2600" dirty="0" err="1"/>
              <a:t>nước</a:t>
            </a:r>
            <a:r>
              <a:rPr lang="en-US" sz="2600" dirty="0"/>
              <a:t>, </a:t>
            </a:r>
            <a:r>
              <a:rPr lang="en-US" sz="2600" dirty="0" err="1"/>
              <a:t>giữa</a:t>
            </a:r>
            <a:r>
              <a:rPr lang="en-US" sz="2600" dirty="0"/>
              <a:t> </a:t>
            </a:r>
            <a:r>
              <a:rPr lang="en-US" sz="2600" dirty="0" err="1"/>
              <a:t>các</a:t>
            </a:r>
            <a:r>
              <a:rPr lang="en-US" sz="2600" dirty="0"/>
              <a:t> </a:t>
            </a:r>
            <a:r>
              <a:rPr lang="en-US" sz="2600" dirty="0" err="1"/>
              <a:t>cấp</a:t>
            </a:r>
            <a:r>
              <a:rPr lang="en-US" sz="2600" dirty="0"/>
              <a:t> </a:t>
            </a:r>
            <a:r>
              <a:rPr lang="en-US" sz="2600" dirty="0" err="1"/>
              <a:t>chính</a:t>
            </a:r>
            <a:r>
              <a:rPr lang="en-US" sz="2600" dirty="0"/>
              <a:t> </a:t>
            </a:r>
            <a:r>
              <a:rPr lang="en-US" sz="2600" dirty="0" err="1"/>
              <a:t>quyền</a:t>
            </a:r>
            <a:r>
              <a:rPr lang="en-US" sz="2600" dirty="0"/>
              <a:t> </a:t>
            </a:r>
            <a:r>
              <a:rPr lang="en-US" sz="2600" dirty="0" err="1"/>
              <a:t>địa</a:t>
            </a:r>
            <a:r>
              <a:rPr lang="en-US" sz="2600" dirty="0"/>
              <a:t> </a:t>
            </a:r>
            <a:r>
              <a:rPr lang="en-US" sz="2600" dirty="0" err="1"/>
              <a:t>phương</a:t>
            </a:r>
            <a:r>
              <a:rPr lang="en-US" sz="2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629033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28725"/>
            <a:ext cx="9144000" cy="5248275"/>
          </a:xfr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446088" algn="just">
              <a:buNone/>
            </a:pPr>
            <a:r>
              <a:rPr lang="en-US" sz="2500" dirty="0" err="1"/>
              <a:t>Kết</a:t>
            </a:r>
            <a:r>
              <a:rPr lang="en-US" sz="2500" dirty="0"/>
              <a:t> </a:t>
            </a:r>
            <a:r>
              <a:rPr lang="en-US" sz="2500" dirty="0" err="1"/>
              <a:t>hợp</a:t>
            </a:r>
            <a:r>
              <a:rPr lang="en-US" sz="2500" dirty="0"/>
              <a:t> </a:t>
            </a:r>
            <a:r>
              <a:rPr lang="en-US" sz="2500" dirty="0" err="1"/>
              <a:t>chặt</a:t>
            </a:r>
            <a:r>
              <a:rPr lang="en-US" sz="2500" dirty="0"/>
              <a:t> </a:t>
            </a:r>
            <a:r>
              <a:rPr lang="en-US" sz="2500" dirty="0" err="1"/>
              <a:t>chẽ</a:t>
            </a:r>
            <a:r>
              <a:rPr lang="en-US" sz="2500" dirty="0"/>
              <a:t>, </a:t>
            </a:r>
            <a:r>
              <a:rPr lang="en-US" sz="2500" dirty="0" err="1"/>
              <a:t>hiệu</a:t>
            </a:r>
            <a:r>
              <a:rPr lang="en-US" sz="2500" dirty="0"/>
              <a:t> </a:t>
            </a:r>
            <a:r>
              <a:rPr lang="en-US" sz="2500" dirty="0" err="1"/>
              <a:t>quả</a:t>
            </a:r>
            <a:r>
              <a:rPr lang="en-US" sz="2500" dirty="0"/>
              <a:t> </a:t>
            </a:r>
            <a:r>
              <a:rPr lang="en-US" sz="2500" dirty="0" err="1"/>
              <a:t>các</a:t>
            </a:r>
            <a:r>
              <a:rPr lang="en-US" sz="2500" dirty="0"/>
              <a:t> </a:t>
            </a:r>
            <a:r>
              <a:rPr lang="en-US" sz="2500" dirty="0" err="1"/>
              <a:t>cơ</a:t>
            </a:r>
            <a:r>
              <a:rPr lang="en-US" sz="2500" dirty="0"/>
              <a:t> </a:t>
            </a:r>
            <a:r>
              <a:rPr lang="en-US" sz="2500" dirty="0" err="1"/>
              <a:t>chế</a:t>
            </a:r>
            <a:r>
              <a:rPr lang="en-US" sz="2500" dirty="0"/>
              <a:t> </a:t>
            </a:r>
            <a:r>
              <a:rPr lang="en-US" sz="2500" dirty="0" err="1"/>
              <a:t>kiểm</a:t>
            </a:r>
            <a:r>
              <a:rPr lang="en-US" sz="2500" dirty="0"/>
              <a:t> </a:t>
            </a:r>
            <a:r>
              <a:rPr lang="en-US" sz="2500" dirty="0" err="1"/>
              <a:t>tra</a:t>
            </a:r>
            <a:r>
              <a:rPr lang="en-US" sz="2500" dirty="0"/>
              <a:t>, </a:t>
            </a:r>
            <a:r>
              <a:rPr lang="en-US" sz="2500" dirty="0" err="1"/>
              <a:t>giám</a:t>
            </a:r>
            <a:r>
              <a:rPr lang="en-US" sz="2500" dirty="0"/>
              <a:t> </a:t>
            </a:r>
            <a:r>
              <a:rPr lang="en-US" sz="2500" dirty="0" err="1"/>
              <a:t>sát</a:t>
            </a:r>
            <a:r>
              <a:rPr lang="en-US" sz="2500" dirty="0"/>
              <a:t>, </a:t>
            </a:r>
            <a:r>
              <a:rPr lang="en-US" sz="2500" dirty="0" err="1"/>
              <a:t>kiểm</a:t>
            </a:r>
            <a:r>
              <a:rPr lang="en-US" sz="2500" dirty="0"/>
              <a:t> </a:t>
            </a:r>
            <a:r>
              <a:rPr lang="en-US" sz="2500" dirty="0" err="1"/>
              <a:t>soát</a:t>
            </a:r>
            <a:r>
              <a:rPr lang="en-US" sz="2500" dirty="0"/>
              <a:t> </a:t>
            </a:r>
            <a:r>
              <a:rPr lang="en-US" sz="2500" dirty="0" err="1"/>
              <a:t>quyền</a:t>
            </a:r>
            <a:r>
              <a:rPr lang="en-US" sz="2500" dirty="0"/>
              <a:t> </a:t>
            </a:r>
            <a:r>
              <a:rPr lang="en-US" sz="2500" dirty="0" err="1"/>
              <a:t>lực</a:t>
            </a:r>
            <a:r>
              <a:rPr lang="en-US" sz="2500" dirty="0"/>
              <a:t> </a:t>
            </a:r>
            <a:r>
              <a:rPr lang="en-US" sz="2500" dirty="0" err="1"/>
              <a:t>nhà</a:t>
            </a:r>
            <a:r>
              <a:rPr lang="en-US" sz="2500" dirty="0"/>
              <a:t> </a:t>
            </a:r>
            <a:r>
              <a:rPr lang="en-US" sz="2500" dirty="0" err="1"/>
              <a:t>nước</a:t>
            </a:r>
            <a:r>
              <a:rPr lang="en-US" sz="2500" dirty="0"/>
              <a:t> </a:t>
            </a:r>
            <a:r>
              <a:rPr lang="en-US" sz="2500" dirty="0" err="1"/>
              <a:t>của</a:t>
            </a:r>
            <a:r>
              <a:rPr lang="en-US" sz="2500" dirty="0"/>
              <a:t> </a:t>
            </a:r>
            <a:r>
              <a:rPr lang="en-US" sz="2500" dirty="0" err="1"/>
              <a:t>Ðảng</a:t>
            </a:r>
            <a:r>
              <a:rPr lang="en-US" sz="2500" dirty="0"/>
              <a:t>, </a:t>
            </a:r>
            <a:r>
              <a:rPr lang="en-US" sz="2500" dirty="0" err="1"/>
              <a:t>Nhà</a:t>
            </a:r>
            <a:r>
              <a:rPr lang="en-US" sz="2500" dirty="0"/>
              <a:t> </a:t>
            </a:r>
            <a:r>
              <a:rPr lang="en-US" sz="2500" dirty="0" err="1"/>
              <a:t>nước</a:t>
            </a:r>
            <a:r>
              <a:rPr lang="en-US" sz="2500" dirty="0"/>
              <a:t> </a:t>
            </a:r>
            <a:r>
              <a:rPr lang="en-US" sz="2500" dirty="0" err="1"/>
              <a:t>và</a:t>
            </a:r>
            <a:r>
              <a:rPr lang="en-US" sz="2500" dirty="0"/>
              <a:t> </a:t>
            </a:r>
            <a:r>
              <a:rPr lang="en-US" sz="2500" dirty="0" err="1"/>
              <a:t>Nhân</a:t>
            </a:r>
            <a:r>
              <a:rPr lang="en-US" sz="2500" dirty="0"/>
              <a:t> </a:t>
            </a:r>
            <a:r>
              <a:rPr lang="en-US" sz="2500" dirty="0" err="1"/>
              <a:t>dân</a:t>
            </a:r>
            <a:r>
              <a:rPr lang="en-US" sz="2500" dirty="0"/>
              <a:t>; </a:t>
            </a:r>
            <a:r>
              <a:rPr lang="en-US" sz="2500" dirty="0" err="1"/>
              <a:t>thực</a:t>
            </a:r>
            <a:r>
              <a:rPr lang="en-US" sz="2500" dirty="0"/>
              <a:t> </a:t>
            </a:r>
            <a:r>
              <a:rPr lang="en-US" sz="2500" dirty="0" err="1"/>
              <a:t>hiện</a:t>
            </a:r>
            <a:r>
              <a:rPr lang="en-US" sz="2500" dirty="0"/>
              <a:t> </a:t>
            </a:r>
            <a:r>
              <a:rPr lang="en-US" sz="2500" dirty="0" err="1"/>
              <a:t>đầy</a:t>
            </a:r>
            <a:r>
              <a:rPr lang="en-US" sz="2500" dirty="0"/>
              <a:t> </a:t>
            </a:r>
            <a:r>
              <a:rPr lang="en-US" sz="2500" dirty="0" err="1"/>
              <a:t>đủ</a:t>
            </a:r>
            <a:r>
              <a:rPr lang="en-US" sz="2500" dirty="0"/>
              <a:t> </a:t>
            </a:r>
            <a:r>
              <a:rPr lang="en-US" sz="2500" dirty="0" err="1"/>
              <a:t>nguyên</a:t>
            </a:r>
            <a:r>
              <a:rPr lang="en-US" sz="2500" dirty="0"/>
              <a:t> </a:t>
            </a:r>
            <a:r>
              <a:rPr lang="en-US" sz="2500" dirty="0" err="1"/>
              <a:t>tắc</a:t>
            </a:r>
            <a:r>
              <a:rPr lang="en-US" sz="2500" dirty="0"/>
              <a:t> </a:t>
            </a:r>
            <a:r>
              <a:rPr lang="en-US" sz="2500" dirty="0" err="1"/>
              <a:t>tập</a:t>
            </a:r>
            <a:r>
              <a:rPr lang="en-US" sz="2500" dirty="0"/>
              <a:t> </a:t>
            </a:r>
            <a:r>
              <a:rPr lang="en-US" sz="2500" dirty="0" err="1"/>
              <a:t>trung</a:t>
            </a:r>
            <a:r>
              <a:rPr lang="en-US" sz="2500" dirty="0"/>
              <a:t> </a:t>
            </a:r>
            <a:r>
              <a:rPr lang="en-US" sz="2500" dirty="0" err="1"/>
              <a:t>dân</a:t>
            </a:r>
            <a:r>
              <a:rPr lang="en-US" sz="2500" dirty="0"/>
              <a:t> </a:t>
            </a:r>
            <a:r>
              <a:rPr lang="en-US" sz="2500" dirty="0" err="1"/>
              <a:t>chủ</a:t>
            </a:r>
            <a:r>
              <a:rPr lang="en-US" sz="2500" dirty="0"/>
              <a:t>, </a:t>
            </a:r>
            <a:r>
              <a:rPr lang="en-US" sz="2500" dirty="0" err="1"/>
              <a:t>trách</a:t>
            </a:r>
            <a:r>
              <a:rPr lang="en-US" sz="2500" dirty="0"/>
              <a:t> </a:t>
            </a:r>
            <a:r>
              <a:rPr lang="en-US" sz="2500" dirty="0" err="1"/>
              <a:t>nhiệm</a:t>
            </a:r>
            <a:r>
              <a:rPr lang="en-US" sz="2500" dirty="0"/>
              <a:t> </a:t>
            </a:r>
            <a:r>
              <a:rPr lang="en-US" sz="2500" dirty="0" err="1"/>
              <a:t>giải</a:t>
            </a:r>
            <a:r>
              <a:rPr lang="en-US" sz="2500" dirty="0"/>
              <a:t> </a:t>
            </a:r>
            <a:r>
              <a:rPr lang="en-US" sz="2500" dirty="0" err="1"/>
              <a:t>trình</a:t>
            </a:r>
            <a:r>
              <a:rPr lang="en-US" sz="2500" dirty="0"/>
              <a:t>, </a:t>
            </a:r>
            <a:r>
              <a:rPr lang="en-US" sz="2500" dirty="0" err="1"/>
              <a:t>công</a:t>
            </a:r>
            <a:r>
              <a:rPr lang="en-US" sz="2500" dirty="0"/>
              <a:t> </a:t>
            </a:r>
            <a:r>
              <a:rPr lang="en-US" sz="2500" dirty="0" err="1"/>
              <a:t>khai</a:t>
            </a:r>
            <a:r>
              <a:rPr lang="en-US" sz="2500" dirty="0"/>
              <a:t>, minh </a:t>
            </a:r>
            <a:r>
              <a:rPr lang="en-US" sz="2500" dirty="0" err="1"/>
              <a:t>bạch</a:t>
            </a:r>
            <a:r>
              <a:rPr lang="en-US" sz="2500" dirty="0"/>
              <a:t> </a:t>
            </a:r>
            <a:r>
              <a:rPr lang="en-US" sz="2500" dirty="0" err="1"/>
              <a:t>trong</a:t>
            </a:r>
            <a:r>
              <a:rPr lang="en-US" sz="2500" dirty="0"/>
              <a:t> </a:t>
            </a:r>
            <a:r>
              <a:rPr lang="en-US" sz="2500" dirty="0" err="1"/>
              <a:t>từng</a:t>
            </a:r>
            <a:r>
              <a:rPr lang="en-US" sz="2500" dirty="0"/>
              <a:t> </a:t>
            </a:r>
            <a:r>
              <a:rPr lang="en-US" sz="2500" dirty="0" err="1"/>
              <a:t>cơ</a:t>
            </a:r>
            <a:r>
              <a:rPr lang="en-US" sz="2500" dirty="0"/>
              <a:t> </a:t>
            </a:r>
            <a:r>
              <a:rPr lang="en-US" sz="2500" dirty="0" err="1"/>
              <a:t>quan</a:t>
            </a:r>
            <a:r>
              <a:rPr lang="en-US" sz="2500" dirty="0"/>
              <a:t> </a:t>
            </a:r>
            <a:r>
              <a:rPr lang="en-US" sz="2500" dirty="0" err="1"/>
              <a:t>nhà</a:t>
            </a:r>
            <a:r>
              <a:rPr lang="en-US" sz="2500" dirty="0"/>
              <a:t> </a:t>
            </a:r>
            <a:r>
              <a:rPr lang="en-US" sz="2500" dirty="0" err="1"/>
              <a:t>nước</a:t>
            </a:r>
            <a:r>
              <a:rPr lang="en-US" sz="2500" dirty="0"/>
              <a:t>.</a:t>
            </a:r>
          </a:p>
          <a:p>
            <a:pPr marL="0" indent="446088" algn="just">
              <a:buNone/>
            </a:pPr>
            <a:r>
              <a:rPr lang="en-US" sz="2500" dirty="0" err="1"/>
              <a:t>Hoàn</a:t>
            </a:r>
            <a:r>
              <a:rPr lang="en-US" sz="2500" dirty="0"/>
              <a:t> </a:t>
            </a:r>
            <a:r>
              <a:rPr lang="en-US" sz="2500" dirty="0" err="1"/>
              <a:t>thiện</a:t>
            </a:r>
            <a:r>
              <a:rPr lang="en-US" sz="2500" dirty="0"/>
              <a:t> </a:t>
            </a:r>
            <a:r>
              <a:rPr lang="en-US" sz="2500" dirty="0" err="1"/>
              <a:t>cơ</a:t>
            </a:r>
            <a:r>
              <a:rPr lang="en-US" sz="2500" dirty="0"/>
              <a:t> </a:t>
            </a:r>
            <a:r>
              <a:rPr lang="en-US" sz="2500" dirty="0" err="1"/>
              <a:t>chế</a:t>
            </a:r>
            <a:r>
              <a:rPr lang="en-US" sz="2500" dirty="0"/>
              <a:t> </a:t>
            </a:r>
            <a:r>
              <a:rPr lang="en-US" sz="2500" dirty="0" err="1"/>
              <a:t>để</a:t>
            </a:r>
            <a:r>
              <a:rPr lang="en-US" sz="2500" dirty="0"/>
              <a:t> </a:t>
            </a:r>
            <a:r>
              <a:rPr lang="en-US" sz="2500" dirty="0" err="1"/>
              <a:t>Nhân</a:t>
            </a:r>
            <a:r>
              <a:rPr lang="en-US" sz="2500" dirty="0"/>
              <a:t> </a:t>
            </a:r>
            <a:r>
              <a:rPr lang="en-US" sz="2500" dirty="0" err="1"/>
              <a:t>dân</a:t>
            </a:r>
            <a:r>
              <a:rPr lang="en-US" sz="2500" dirty="0"/>
              <a:t> </a:t>
            </a:r>
            <a:r>
              <a:rPr lang="en-US" sz="2500" dirty="0" err="1"/>
              <a:t>trực</a:t>
            </a:r>
            <a:r>
              <a:rPr lang="en-US" sz="2500" dirty="0"/>
              <a:t> </a:t>
            </a:r>
            <a:r>
              <a:rPr lang="en-US" sz="2500" dirty="0" err="1"/>
              <a:t>tiếp</a:t>
            </a:r>
            <a:r>
              <a:rPr lang="en-US" sz="2500" dirty="0"/>
              <a:t> </a:t>
            </a:r>
            <a:r>
              <a:rPr lang="en-US" sz="2500" dirty="0" err="1"/>
              <a:t>kiểm</a:t>
            </a:r>
            <a:r>
              <a:rPr lang="en-US" sz="2500" dirty="0"/>
              <a:t> </a:t>
            </a:r>
            <a:r>
              <a:rPr lang="en-US" sz="2500" dirty="0" err="1"/>
              <a:t>soát</a:t>
            </a:r>
            <a:r>
              <a:rPr lang="en-US" sz="2500" dirty="0"/>
              <a:t> </a:t>
            </a:r>
            <a:r>
              <a:rPr lang="en-US" sz="2500" dirty="0" err="1"/>
              <a:t>quyền</a:t>
            </a:r>
            <a:r>
              <a:rPr lang="en-US" sz="2500" dirty="0"/>
              <a:t> </a:t>
            </a:r>
            <a:r>
              <a:rPr lang="en-US" sz="2500" dirty="0" err="1"/>
              <a:t>lực</a:t>
            </a:r>
            <a:r>
              <a:rPr lang="en-US" sz="2500" dirty="0"/>
              <a:t> </a:t>
            </a:r>
            <a:r>
              <a:rPr lang="en-US" sz="2500" dirty="0" err="1"/>
              <a:t>nhà</a:t>
            </a:r>
            <a:r>
              <a:rPr lang="en-US" sz="2500" dirty="0"/>
              <a:t> </a:t>
            </a:r>
            <a:r>
              <a:rPr lang="en-US" sz="2500" dirty="0" err="1"/>
              <a:t>nước</a:t>
            </a:r>
            <a:r>
              <a:rPr lang="en-US" sz="2500" dirty="0"/>
              <a:t>; </a:t>
            </a:r>
            <a:r>
              <a:rPr lang="en-US" sz="2500" dirty="0" err="1"/>
              <a:t>bảo</a:t>
            </a:r>
            <a:r>
              <a:rPr lang="en-US" sz="2500" dirty="0"/>
              <a:t> </a:t>
            </a:r>
            <a:r>
              <a:rPr lang="en-US" sz="2500" dirty="0" err="1"/>
              <a:t>đảm</a:t>
            </a:r>
            <a:r>
              <a:rPr lang="en-US" sz="2500" dirty="0"/>
              <a:t> </a:t>
            </a:r>
            <a:r>
              <a:rPr lang="en-US" sz="2500" dirty="0" err="1"/>
              <a:t>quyền</a:t>
            </a:r>
            <a:r>
              <a:rPr lang="en-US" sz="2500" dirty="0"/>
              <a:t> </a:t>
            </a:r>
            <a:r>
              <a:rPr lang="en-US" sz="2500" dirty="0" err="1"/>
              <a:t>tiếp</a:t>
            </a:r>
            <a:r>
              <a:rPr lang="en-US" sz="2500" dirty="0"/>
              <a:t> </a:t>
            </a:r>
            <a:r>
              <a:rPr lang="en-US" sz="2500" dirty="0" err="1"/>
              <a:t>cận</a:t>
            </a:r>
            <a:r>
              <a:rPr lang="en-US" sz="2500" dirty="0"/>
              <a:t> </a:t>
            </a:r>
            <a:r>
              <a:rPr lang="en-US" sz="2500" dirty="0" err="1"/>
              <a:t>thông</a:t>
            </a:r>
            <a:r>
              <a:rPr lang="en-US" sz="2500" dirty="0"/>
              <a:t> tin, </a:t>
            </a:r>
            <a:r>
              <a:rPr lang="en-US" sz="2500" dirty="0" err="1"/>
              <a:t>quyền</a:t>
            </a:r>
            <a:r>
              <a:rPr lang="en-US" sz="2500" dirty="0"/>
              <a:t> </a:t>
            </a:r>
            <a:r>
              <a:rPr lang="en-US" sz="2500" dirty="0" err="1"/>
              <a:t>kiến</a:t>
            </a:r>
            <a:r>
              <a:rPr lang="en-US" sz="2500" dirty="0"/>
              <a:t> </a:t>
            </a:r>
            <a:r>
              <a:rPr lang="en-US" sz="2500" dirty="0" err="1"/>
              <a:t>nghị</a:t>
            </a:r>
            <a:r>
              <a:rPr lang="en-US" sz="2500" dirty="0"/>
              <a:t>, </a:t>
            </a:r>
            <a:r>
              <a:rPr lang="en-US" sz="2500" dirty="0" err="1"/>
              <a:t>phản</a:t>
            </a:r>
            <a:r>
              <a:rPr lang="en-US" sz="2500" dirty="0"/>
              <a:t> </a:t>
            </a:r>
            <a:r>
              <a:rPr lang="en-US" sz="2500" dirty="0" err="1"/>
              <a:t>ánh</a:t>
            </a:r>
            <a:r>
              <a:rPr lang="en-US" sz="2500" dirty="0"/>
              <a:t>, </a:t>
            </a:r>
            <a:r>
              <a:rPr lang="en-US" sz="2500" dirty="0" err="1"/>
              <a:t>khiếu</a:t>
            </a:r>
            <a:r>
              <a:rPr lang="en-US" sz="2500" dirty="0"/>
              <a:t> </a:t>
            </a:r>
            <a:r>
              <a:rPr lang="en-US" sz="2500" dirty="0" err="1"/>
              <a:t>nại</a:t>
            </a:r>
            <a:r>
              <a:rPr lang="en-US" sz="2500" dirty="0"/>
              <a:t>, </a:t>
            </a:r>
            <a:r>
              <a:rPr lang="en-US" sz="2500" dirty="0" err="1"/>
              <a:t>tố</a:t>
            </a:r>
            <a:r>
              <a:rPr lang="en-US" sz="2500" dirty="0"/>
              <a:t> </a:t>
            </a:r>
            <a:r>
              <a:rPr lang="en-US" sz="2500" dirty="0" err="1"/>
              <a:t>cáo</a:t>
            </a:r>
            <a:r>
              <a:rPr lang="en-US" sz="2500" dirty="0"/>
              <a:t> </a:t>
            </a:r>
            <a:r>
              <a:rPr lang="en-US" sz="2500" dirty="0" err="1"/>
              <a:t>và</a:t>
            </a:r>
            <a:r>
              <a:rPr lang="en-US" sz="2500" dirty="0"/>
              <a:t> </a:t>
            </a:r>
            <a:r>
              <a:rPr lang="en-US" sz="2500" dirty="0" err="1"/>
              <a:t>các</a:t>
            </a:r>
            <a:r>
              <a:rPr lang="en-US" sz="2500" dirty="0"/>
              <a:t> </a:t>
            </a:r>
            <a:r>
              <a:rPr lang="en-US" sz="2500" dirty="0" err="1"/>
              <a:t>quyền</a:t>
            </a:r>
            <a:r>
              <a:rPr lang="en-US" sz="2500" dirty="0"/>
              <a:t> </a:t>
            </a:r>
            <a:r>
              <a:rPr lang="en-US" sz="2500" dirty="0" err="1"/>
              <a:t>khác</a:t>
            </a:r>
            <a:r>
              <a:rPr lang="en-US" sz="2500" dirty="0"/>
              <a:t> </a:t>
            </a:r>
            <a:r>
              <a:rPr lang="en-US" sz="2500" dirty="0" err="1"/>
              <a:t>của</a:t>
            </a:r>
            <a:r>
              <a:rPr lang="en-US" sz="2500" dirty="0"/>
              <a:t> </a:t>
            </a:r>
            <a:r>
              <a:rPr lang="en-US" sz="2500" dirty="0" err="1"/>
              <a:t>công</a:t>
            </a:r>
            <a:r>
              <a:rPr lang="en-US" sz="2500" dirty="0"/>
              <a:t> </a:t>
            </a:r>
            <a:r>
              <a:rPr lang="en-US" sz="2500" dirty="0" err="1"/>
              <a:t>dân</a:t>
            </a:r>
            <a:r>
              <a:rPr lang="en-US" sz="2500" dirty="0"/>
              <a:t> </a:t>
            </a:r>
            <a:r>
              <a:rPr lang="en-US" sz="2500" dirty="0" err="1"/>
              <a:t>theo</a:t>
            </a:r>
            <a:r>
              <a:rPr lang="en-US" sz="2500" dirty="0"/>
              <a:t> </a:t>
            </a:r>
            <a:r>
              <a:rPr lang="en-US" sz="2500" dirty="0" err="1"/>
              <a:t>quy</a:t>
            </a:r>
            <a:r>
              <a:rPr lang="en-US" sz="2500" dirty="0"/>
              <a:t> </a:t>
            </a:r>
            <a:r>
              <a:rPr lang="en-US" sz="2500" dirty="0" err="1"/>
              <a:t>định</a:t>
            </a:r>
            <a:r>
              <a:rPr lang="en-US" sz="2500" dirty="0"/>
              <a:t> </a:t>
            </a:r>
            <a:r>
              <a:rPr lang="en-US" sz="2500" dirty="0" err="1"/>
              <a:t>của</a:t>
            </a:r>
            <a:r>
              <a:rPr lang="en-US" sz="2500" dirty="0"/>
              <a:t> </a:t>
            </a:r>
            <a:r>
              <a:rPr lang="en-US" sz="2500" dirty="0" err="1"/>
              <a:t>Hiến</a:t>
            </a:r>
            <a:r>
              <a:rPr lang="en-US" sz="2500" dirty="0"/>
              <a:t> </a:t>
            </a:r>
            <a:r>
              <a:rPr lang="en-US" sz="2500" dirty="0" err="1"/>
              <a:t>pháp</a:t>
            </a:r>
            <a:r>
              <a:rPr lang="en-US" sz="2500" dirty="0"/>
              <a:t> </a:t>
            </a:r>
            <a:r>
              <a:rPr lang="en-US" sz="2500" dirty="0" err="1"/>
              <a:t>và</a:t>
            </a:r>
            <a:r>
              <a:rPr lang="en-US" sz="2500" dirty="0"/>
              <a:t> </a:t>
            </a:r>
            <a:r>
              <a:rPr lang="en-US" sz="2500" dirty="0" err="1"/>
              <a:t>pháp</a:t>
            </a:r>
            <a:r>
              <a:rPr lang="en-US" sz="2500" dirty="0"/>
              <a:t> </a:t>
            </a:r>
            <a:r>
              <a:rPr lang="en-US" sz="2500" dirty="0" err="1"/>
              <a:t>luật</a:t>
            </a:r>
            <a:r>
              <a:rPr lang="en-US" sz="2500" dirty="0"/>
              <a:t>.</a:t>
            </a:r>
          </a:p>
          <a:p>
            <a:pPr marL="0" indent="446088" algn="just">
              <a:buNone/>
            </a:pPr>
            <a:r>
              <a:rPr lang="en-US" sz="2500" dirty="0" err="1"/>
              <a:t>Phát</a:t>
            </a:r>
            <a:r>
              <a:rPr lang="en-US" sz="2500" dirty="0"/>
              <a:t> </a:t>
            </a:r>
            <a:r>
              <a:rPr lang="en-US" sz="2500" dirty="0" err="1"/>
              <a:t>huy</a:t>
            </a:r>
            <a:r>
              <a:rPr lang="en-US" sz="2500" dirty="0"/>
              <a:t> </a:t>
            </a:r>
            <a:r>
              <a:rPr lang="en-US" sz="2500" dirty="0" err="1"/>
              <a:t>hơn</a:t>
            </a:r>
            <a:r>
              <a:rPr lang="en-US" sz="2500" dirty="0"/>
              <a:t> </a:t>
            </a:r>
            <a:r>
              <a:rPr lang="en-US" sz="2500" dirty="0" err="1"/>
              <a:t>nữa</a:t>
            </a:r>
            <a:r>
              <a:rPr lang="en-US" sz="2500" dirty="0"/>
              <a:t> </a:t>
            </a:r>
            <a:r>
              <a:rPr lang="en-US" sz="2500" dirty="0" err="1"/>
              <a:t>vai</a:t>
            </a:r>
            <a:r>
              <a:rPr lang="en-US" sz="2500" dirty="0"/>
              <a:t> </a:t>
            </a:r>
            <a:r>
              <a:rPr lang="en-US" sz="2500" dirty="0" err="1"/>
              <a:t>trò</a:t>
            </a:r>
            <a:r>
              <a:rPr lang="en-US" sz="2500" dirty="0"/>
              <a:t> </a:t>
            </a:r>
            <a:r>
              <a:rPr lang="en-US" sz="2500" dirty="0" err="1"/>
              <a:t>của</a:t>
            </a:r>
            <a:r>
              <a:rPr lang="en-US" sz="2500" dirty="0"/>
              <a:t> </a:t>
            </a:r>
            <a:r>
              <a:rPr lang="en-US" sz="2500" dirty="0" err="1"/>
              <a:t>Mặt</a:t>
            </a:r>
            <a:r>
              <a:rPr lang="en-US" sz="2500" dirty="0"/>
              <a:t> </a:t>
            </a:r>
            <a:r>
              <a:rPr lang="en-US" sz="2500" dirty="0" err="1"/>
              <a:t>trận</a:t>
            </a:r>
            <a:r>
              <a:rPr lang="en-US" sz="2500" dirty="0"/>
              <a:t> </a:t>
            </a:r>
            <a:r>
              <a:rPr lang="en-US" sz="2500" dirty="0" err="1"/>
              <a:t>Tổ</a:t>
            </a:r>
            <a:r>
              <a:rPr lang="en-US" sz="2500" dirty="0"/>
              <a:t> </a:t>
            </a:r>
            <a:r>
              <a:rPr lang="en-US" sz="2500" dirty="0" err="1"/>
              <a:t>quốc</a:t>
            </a:r>
            <a:r>
              <a:rPr lang="en-US" sz="2500" dirty="0"/>
              <a:t> </a:t>
            </a:r>
            <a:r>
              <a:rPr lang="en-US" sz="2500" dirty="0" err="1"/>
              <a:t>Việt</a:t>
            </a:r>
            <a:r>
              <a:rPr lang="en-US" sz="2500" dirty="0"/>
              <a:t> Nam, </a:t>
            </a:r>
            <a:r>
              <a:rPr lang="en-US" sz="2500" dirty="0" err="1"/>
              <a:t>các</a:t>
            </a:r>
            <a:r>
              <a:rPr lang="en-US" sz="2500" dirty="0"/>
              <a:t> </a:t>
            </a:r>
            <a:r>
              <a:rPr lang="en-US" sz="2500" dirty="0" err="1"/>
              <a:t>tổ</a:t>
            </a:r>
            <a:r>
              <a:rPr lang="en-US" sz="2500" dirty="0"/>
              <a:t> </a:t>
            </a:r>
            <a:r>
              <a:rPr lang="en-US" sz="2500" dirty="0" err="1"/>
              <a:t>chức</a:t>
            </a:r>
            <a:r>
              <a:rPr lang="en-US" sz="2500" dirty="0"/>
              <a:t> </a:t>
            </a:r>
            <a:r>
              <a:rPr lang="en-US" sz="2500" dirty="0" err="1"/>
              <a:t>chính</a:t>
            </a:r>
            <a:r>
              <a:rPr lang="en-US" sz="2500" dirty="0"/>
              <a:t> </a:t>
            </a:r>
            <a:r>
              <a:rPr lang="en-US" sz="2500" dirty="0" err="1"/>
              <a:t>trị</a:t>
            </a:r>
            <a:r>
              <a:rPr lang="en-US" sz="2500" dirty="0"/>
              <a:t> - </a:t>
            </a:r>
            <a:r>
              <a:rPr lang="en-US" sz="2500" dirty="0" err="1"/>
              <a:t>xã</a:t>
            </a:r>
            <a:r>
              <a:rPr lang="en-US" sz="2500" dirty="0"/>
              <a:t> </a:t>
            </a:r>
            <a:r>
              <a:rPr lang="en-US" sz="2500" dirty="0" err="1"/>
              <a:t>hội</a:t>
            </a:r>
            <a:r>
              <a:rPr lang="en-US" sz="2500" dirty="0"/>
              <a:t> </a:t>
            </a:r>
            <a:r>
              <a:rPr lang="en-US" sz="2500" dirty="0" err="1"/>
              <a:t>và</a:t>
            </a:r>
            <a:r>
              <a:rPr lang="en-US" sz="2500" dirty="0"/>
              <a:t> </a:t>
            </a:r>
            <a:r>
              <a:rPr lang="en-US" sz="2500" dirty="0" err="1"/>
              <a:t>các</a:t>
            </a:r>
            <a:r>
              <a:rPr lang="en-US" sz="2500" dirty="0"/>
              <a:t> </a:t>
            </a:r>
            <a:r>
              <a:rPr lang="en-US" sz="2500" dirty="0" err="1"/>
              <a:t>cơ</a:t>
            </a:r>
            <a:r>
              <a:rPr lang="en-US" sz="2500" dirty="0"/>
              <a:t> </a:t>
            </a:r>
            <a:r>
              <a:rPr lang="en-US" sz="2500" dirty="0" err="1"/>
              <a:t>quan</a:t>
            </a:r>
            <a:r>
              <a:rPr lang="en-US" sz="2500" dirty="0"/>
              <a:t> </a:t>
            </a:r>
            <a:r>
              <a:rPr lang="en-US" sz="2500" dirty="0" err="1"/>
              <a:t>báo</a:t>
            </a:r>
            <a:r>
              <a:rPr lang="en-US" sz="2500" dirty="0"/>
              <a:t> </a:t>
            </a:r>
            <a:r>
              <a:rPr lang="en-US" sz="2500" dirty="0" err="1"/>
              <a:t>chí</a:t>
            </a:r>
            <a:r>
              <a:rPr lang="en-US" sz="2500" dirty="0"/>
              <a:t> </a:t>
            </a:r>
            <a:r>
              <a:rPr lang="en-US" sz="2500" dirty="0" err="1"/>
              <a:t>trong</a:t>
            </a:r>
            <a:r>
              <a:rPr lang="en-US" sz="2500" dirty="0"/>
              <a:t> </a:t>
            </a:r>
            <a:r>
              <a:rPr lang="en-US" sz="2500" dirty="0" err="1"/>
              <a:t>giám</a:t>
            </a:r>
            <a:r>
              <a:rPr lang="en-US" sz="2500" dirty="0"/>
              <a:t> </a:t>
            </a:r>
            <a:r>
              <a:rPr lang="en-US" sz="2500" dirty="0" err="1"/>
              <a:t>sát</a:t>
            </a:r>
            <a:r>
              <a:rPr lang="en-US" sz="2500" dirty="0"/>
              <a:t>, </a:t>
            </a:r>
            <a:r>
              <a:rPr lang="en-US" sz="2500" dirty="0" err="1"/>
              <a:t>kiểm</a:t>
            </a:r>
            <a:r>
              <a:rPr lang="en-US" sz="2500" dirty="0"/>
              <a:t> </a:t>
            </a:r>
            <a:r>
              <a:rPr lang="en-US" sz="2500" dirty="0" err="1"/>
              <a:t>soát</a:t>
            </a:r>
            <a:r>
              <a:rPr lang="en-US" sz="2500" dirty="0"/>
              <a:t> </a:t>
            </a:r>
            <a:r>
              <a:rPr lang="en-US" sz="2500" dirty="0" err="1"/>
              <a:t>quyền</a:t>
            </a:r>
            <a:r>
              <a:rPr lang="en-US" sz="2500" dirty="0"/>
              <a:t> </a:t>
            </a:r>
            <a:r>
              <a:rPr lang="en-US" sz="2500" dirty="0" err="1"/>
              <a:t>lực</a:t>
            </a:r>
            <a:r>
              <a:rPr lang="en-US" sz="2500" dirty="0"/>
              <a:t> </a:t>
            </a:r>
            <a:r>
              <a:rPr lang="en-US" sz="2500" dirty="0" err="1"/>
              <a:t>nhà</a:t>
            </a:r>
            <a:r>
              <a:rPr lang="en-US" sz="2500" dirty="0"/>
              <a:t> </a:t>
            </a:r>
            <a:r>
              <a:rPr lang="en-US" sz="2500" dirty="0" err="1"/>
              <a:t>nước</a:t>
            </a:r>
            <a:r>
              <a:rPr lang="en-US" sz="25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742132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446088" algn="just">
              <a:buNone/>
            </a:pPr>
            <a:r>
              <a:rPr lang="en-US" sz="2600" dirty="0" err="1"/>
              <a:t>Tăng</a:t>
            </a:r>
            <a:r>
              <a:rPr lang="en-US" sz="2600" dirty="0"/>
              <a:t> </a:t>
            </a:r>
            <a:r>
              <a:rPr lang="en-US" sz="2600" dirty="0" err="1"/>
              <a:t>cường</a:t>
            </a:r>
            <a:r>
              <a:rPr lang="en-US" sz="2600" dirty="0"/>
              <a:t> </a:t>
            </a:r>
            <a:r>
              <a:rPr lang="en-US" sz="2600" dirty="0" err="1"/>
              <a:t>công</a:t>
            </a:r>
            <a:r>
              <a:rPr lang="en-US" sz="2600" dirty="0"/>
              <a:t> </a:t>
            </a:r>
            <a:r>
              <a:rPr lang="en-US" sz="2600" dirty="0" err="1"/>
              <a:t>tác</a:t>
            </a:r>
            <a:r>
              <a:rPr lang="en-US" sz="2600" dirty="0"/>
              <a:t> </a:t>
            </a:r>
            <a:r>
              <a:rPr lang="en-US" sz="2600" dirty="0" err="1"/>
              <a:t>hướng</a:t>
            </a:r>
            <a:r>
              <a:rPr lang="en-US" sz="2600" dirty="0"/>
              <a:t> </a:t>
            </a:r>
            <a:r>
              <a:rPr lang="en-US" sz="2600" dirty="0" err="1"/>
              <a:t>dẫn</a:t>
            </a:r>
            <a:r>
              <a:rPr lang="en-US" sz="2600" dirty="0"/>
              <a:t>, </a:t>
            </a:r>
            <a:r>
              <a:rPr lang="en-US" sz="2600" dirty="0" err="1"/>
              <a:t>theo</a:t>
            </a:r>
            <a:r>
              <a:rPr lang="en-US" sz="2600" dirty="0"/>
              <a:t> </a:t>
            </a:r>
            <a:r>
              <a:rPr lang="en-US" sz="2600" dirty="0" err="1"/>
              <a:t>dõi</a:t>
            </a:r>
            <a:r>
              <a:rPr lang="en-US" sz="2600" dirty="0"/>
              <a:t>, </a:t>
            </a:r>
            <a:r>
              <a:rPr lang="en-US" sz="2600" dirty="0" err="1"/>
              <a:t>đôn</a:t>
            </a:r>
            <a:r>
              <a:rPr lang="en-US" sz="2600" dirty="0"/>
              <a:t> </a:t>
            </a:r>
            <a:r>
              <a:rPr lang="en-US" sz="2600" dirty="0" err="1"/>
              <a:t>đốc</a:t>
            </a:r>
            <a:r>
              <a:rPr lang="en-US" sz="2600" dirty="0"/>
              <a:t>, </a:t>
            </a:r>
            <a:r>
              <a:rPr lang="en-US" sz="2600" dirty="0" err="1"/>
              <a:t>kiểm</a:t>
            </a:r>
            <a:r>
              <a:rPr lang="en-US" sz="2600" dirty="0"/>
              <a:t> </a:t>
            </a:r>
            <a:r>
              <a:rPr lang="en-US" sz="2600" dirty="0" err="1"/>
              <a:t>tra</a:t>
            </a:r>
            <a:r>
              <a:rPr lang="en-US" sz="2600" dirty="0"/>
              <a:t>, </a:t>
            </a:r>
            <a:r>
              <a:rPr lang="en-US" sz="2600" dirty="0" err="1"/>
              <a:t>giám</a:t>
            </a:r>
            <a:r>
              <a:rPr lang="en-US" sz="2600" dirty="0"/>
              <a:t> </a:t>
            </a:r>
            <a:r>
              <a:rPr lang="en-US" sz="2600" dirty="0" err="1"/>
              <a:t>sát</a:t>
            </a:r>
            <a:r>
              <a:rPr lang="en-US" sz="2600" dirty="0"/>
              <a:t> </a:t>
            </a:r>
            <a:r>
              <a:rPr lang="en-US" sz="2600" dirty="0" err="1"/>
              <a:t>các</a:t>
            </a:r>
            <a:r>
              <a:rPr lang="en-US" sz="2600" dirty="0"/>
              <a:t/>
            </a:r>
            <a:br>
              <a:rPr lang="en-US" sz="2600" dirty="0"/>
            </a:br>
            <a:r>
              <a:rPr lang="en-US" sz="2600" dirty="0" err="1"/>
              <a:t>cấp</a:t>
            </a:r>
            <a:r>
              <a:rPr lang="en-US" sz="2600" dirty="0"/>
              <a:t> </a:t>
            </a:r>
            <a:r>
              <a:rPr lang="en-US" sz="2600" dirty="0" err="1"/>
              <a:t>ủy</a:t>
            </a:r>
            <a:r>
              <a:rPr lang="en-US" sz="2600" dirty="0"/>
              <a:t>, </a:t>
            </a:r>
            <a:r>
              <a:rPr lang="en-US" sz="2600" dirty="0" err="1"/>
              <a:t>tổ</a:t>
            </a:r>
            <a:r>
              <a:rPr lang="en-US" sz="2600" dirty="0"/>
              <a:t> </a:t>
            </a:r>
            <a:r>
              <a:rPr lang="en-US" sz="2600" dirty="0" err="1"/>
              <a:t>chức</a:t>
            </a:r>
            <a:r>
              <a:rPr lang="en-US" sz="2600" dirty="0"/>
              <a:t> </a:t>
            </a:r>
            <a:r>
              <a:rPr lang="en-US" sz="2600" dirty="0" err="1"/>
              <a:t>đảng</a:t>
            </a:r>
            <a:r>
              <a:rPr lang="en-US" sz="2600" dirty="0"/>
              <a:t> </a:t>
            </a:r>
            <a:r>
              <a:rPr lang="en-US" sz="2600" dirty="0" err="1"/>
              <a:t>trong</a:t>
            </a:r>
            <a:r>
              <a:rPr lang="en-US" sz="2600" dirty="0"/>
              <a:t> </a:t>
            </a:r>
            <a:r>
              <a:rPr lang="en-US" sz="2600" dirty="0" err="1"/>
              <a:t>việc</a:t>
            </a:r>
            <a:r>
              <a:rPr lang="en-US" sz="2600" dirty="0"/>
              <a:t> </a:t>
            </a:r>
            <a:r>
              <a:rPr lang="en-US" sz="2600" dirty="0" err="1"/>
              <a:t>thực</a:t>
            </a:r>
            <a:r>
              <a:rPr lang="en-US" sz="2600" dirty="0"/>
              <a:t> </a:t>
            </a:r>
            <a:r>
              <a:rPr lang="en-US" sz="2600" dirty="0" err="1"/>
              <a:t>hiện</a:t>
            </a:r>
            <a:r>
              <a:rPr lang="en-US" sz="2600" dirty="0"/>
              <a:t> </a:t>
            </a:r>
            <a:r>
              <a:rPr lang="en-US" sz="2600" dirty="0" err="1"/>
              <a:t>các</a:t>
            </a:r>
            <a:r>
              <a:rPr lang="en-US" sz="2600" dirty="0"/>
              <a:t> </a:t>
            </a:r>
            <a:r>
              <a:rPr lang="en-US" sz="2600" dirty="0" err="1"/>
              <a:t>chủ</a:t>
            </a:r>
            <a:r>
              <a:rPr lang="en-US" sz="2600" dirty="0"/>
              <a:t> </a:t>
            </a:r>
            <a:r>
              <a:rPr lang="en-US" sz="2600" dirty="0" err="1"/>
              <a:t>trương</a:t>
            </a:r>
            <a:r>
              <a:rPr lang="en-US" sz="2600" dirty="0"/>
              <a:t>, </a:t>
            </a:r>
            <a:r>
              <a:rPr lang="en-US" sz="2600" dirty="0" err="1"/>
              <a:t>chính</a:t>
            </a:r>
            <a:r>
              <a:rPr lang="en-US" sz="2600" dirty="0"/>
              <a:t> </a:t>
            </a:r>
            <a:r>
              <a:rPr lang="en-US" sz="2600" dirty="0" err="1"/>
              <a:t>sách</a:t>
            </a:r>
            <a:r>
              <a:rPr lang="en-US" sz="2600" dirty="0"/>
              <a:t> </a:t>
            </a:r>
            <a:r>
              <a:rPr lang="en-US" sz="2600" dirty="0" err="1"/>
              <a:t>của</a:t>
            </a:r>
            <a:r>
              <a:rPr lang="en-US" sz="2600" dirty="0"/>
              <a:t> </a:t>
            </a:r>
            <a:r>
              <a:rPr lang="en-US" sz="2600" dirty="0" err="1"/>
              <a:t>Đảng</a:t>
            </a:r>
            <a:r>
              <a:rPr lang="en-US" sz="2600" dirty="0"/>
              <a:t>, </a:t>
            </a:r>
            <a:br>
              <a:rPr lang="en-US" sz="2600" dirty="0"/>
            </a:br>
            <a:r>
              <a:rPr lang="en-US" sz="2600" dirty="0" err="1"/>
              <a:t>pháp</a:t>
            </a:r>
            <a:r>
              <a:rPr lang="en-US" sz="2600" dirty="0"/>
              <a:t> </a:t>
            </a:r>
            <a:r>
              <a:rPr lang="en-US" sz="2600" dirty="0" err="1"/>
              <a:t>luật</a:t>
            </a:r>
            <a:r>
              <a:rPr lang="en-US" sz="2600" dirty="0"/>
              <a:t> </a:t>
            </a:r>
            <a:r>
              <a:rPr lang="en-US" sz="2600" dirty="0" err="1"/>
              <a:t>của</a:t>
            </a:r>
            <a:r>
              <a:rPr lang="en-US" sz="2600" dirty="0"/>
              <a:t> </a:t>
            </a:r>
            <a:r>
              <a:rPr lang="en-US" sz="2600" dirty="0" err="1"/>
              <a:t>Nhà</a:t>
            </a:r>
            <a:r>
              <a:rPr lang="en-US" sz="2600" dirty="0"/>
              <a:t> </a:t>
            </a:r>
            <a:r>
              <a:rPr lang="en-US" sz="2600" dirty="0" err="1"/>
              <a:t>nước</a:t>
            </a:r>
            <a:r>
              <a:rPr lang="en-US" sz="2600" dirty="0"/>
              <a:t> </a:t>
            </a:r>
            <a:r>
              <a:rPr lang="en-US" sz="2600" dirty="0" err="1"/>
              <a:t>về</a:t>
            </a:r>
            <a:r>
              <a:rPr lang="en-US" sz="2600" dirty="0"/>
              <a:t> </a:t>
            </a:r>
            <a:r>
              <a:rPr lang="en-US" sz="2600" dirty="0" err="1"/>
              <a:t>lĩnh</a:t>
            </a:r>
            <a:r>
              <a:rPr lang="en-US" sz="2600" dirty="0"/>
              <a:t> </a:t>
            </a:r>
            <a:r>
              <a:rPr lang="en-US" sz="2600" dirty="0" err="1"/>
              <a:t>vực</a:t>
            </a:r>
            <a:r>
              <a:rPr lang="en-US" sz="2600" dirty="0"/>
              <a:t> </a:t>
            </a:r>
            <a:r>
              <a:rPr lang="en-US" sz="2600" dirty="0" err="1"/>
              <a:t>phòng</a:t>
            </a:r>
            <a:r>
              <a:rPr lang="en-US" sz="2600" dirty="0"/>
              <a:t>, </a:t>
            </a:r>
            <a:r>
              <a:rPr lang="en-US" sz="2600" dirty="0" err="1"/>
              <a:t>chống</a:t>
            </a:r>
            <a:r>
              <a:rPr lang="en-US" sz="2600" dirty="0"/>
              <a:t> </a:t>
            </a:r>
            <a:r>
              <a:rPr lang="en-US" sz="2600" dirty="0" err="1"/>
              <a:t>tham</a:t>
            </a:r>
            <a:r>
              <a:rPr lang="en-US" sz="2600" dirty="0"/>
              <a:t> </a:t>
            </a:r>
            <a:r>
              <a:rPr lang="en-US" sz="2600" dirty="0" err="1"/>
              <a:t>nhũng</a:t>
            </a:r>
            <a:r>
              <a:rPr lang="en-US" sz="2600" dirty="0"/>
              <a:t>, </a:t>
            </a:r>
            <a:r>
              <a:rPr lang="en-US" sz="2600" dirty="0" err="1"/>
              <a:t>tiêu</a:t>
            </a:r>
            <a:r>
              <a:rPr lang="en-US" sz="2600" dirty="0"/>
              <a:t> </a:t>
            </a:r>
            <a:r>
              <a:rPr lang="en-US" sz="2600" dirty="0" err="1"/>
              <a:t>cực</a:t>
            </a:r>
            <a:r>
              <a:rPr lang="en-US" sz="2600" dirty="0"/>
              <a:t>...</a:t>
            </a:r>
          </a:p>
          <a:p>
            <a:pPr marL="0" indent="446088" algn="just">
              <a:buNone/>
            </a:pPr>
            <a:r>
              <a:rPr lang="en-US" sz="2600" dirty="0" err="1"/>
              <a:t>Kiên</a:t>
            </a:r>
            <a:r>
              <a:rPr lang="en-US" sz="2600" dirty="0"/>
              <a:t> </a:t>
            </a:r>
            <a:r>
              <a:rPr lang="en-US" sz="2600" dirty="0" err="1"/>
              <a:t>quyết</a:t>
            </a:r>
            <a:r>
              <a:rPr lang="en-US" sz="2600" dirty="0"/>
              <a:t>, </a:t>
            </a:r>
            <a:r>
              <a:rPr lang="en-US" sz="2600" dirty="0" err="1"/>
              <a:t>kiên</a:t>
            </a:r>
            <a:r>
              <a:rPr lang="en-US" sz="2600" dirty="0"/>
              <a:t> </a:t>
            </a:r>
            <a:r>
              <a:rPr lang="en-US" sz="2600" dirty="0" err="1"/>
              <a:t>trì</a:t>
            </a:r>
            <a:r>
              <a:rPr lang="en-US" sz="2600" dirty="0"/>
              <a:t> </a:t>
            </a:r>
            <a:r>
              <a:rPr lang="en-US" sz="2600" dirty="0" err="1"/>
              <a:t>đấu</a:t>
            </a:r>
            <a:r>
              <a:rPr lang="en-US" sz="2600" dirty="0"/>
              <a:t> </a:t>
            </a:r>
            <a:r>
              <a:rPr lang="en-US" sz="2600" dirty="0" err="1"/>
              <a:t>tranh</a:t>
            </a:r>
            <a:r>
              <a:rPr lang="en-US" sz="2600" dirty="0"/>
              <a:t>, </a:t>
            </a:r>
            <a:r>
              <a:rPr lang="en-US" sz="2600" dirty="0" err="1"/>
              <a:t>ngăn</a:t>
            </a:r>
            <a:r>
              <a:rPr lang="en-US" sz="2600" dirty="0"/>
              <a:t> </a:t>
            </a:r>
            <a:r>
              <a:rPr lang="en-US" sz="2600" dirty="0" err="1"/>
              <a:t>chặn</a:t>
            </a:r>
            <a:r>
              <a:rPr lang="en-US" sz="2600" dirty="0"/>
              <a:t>, </a:t>
            </a:r>
            <a:r>
              <a:rPr lang="en-US" sz="2600" dirty="0" err="1"/>
              <a:t>đẩy</a:t>
            </a:r>
            <a:r>
              <a:rPr lang="en-US" sz="2600" dirty="0"/>
              <a:t> </a:t>
            </a:r>
            <a:r>
              <a:rPr lang="en-US" sz="2600" dirty="0" err="1"/>
              <a:t>lùi</a:t>
            </a:r>
            <a:r>
              <a:rPr lang="en-US" sz="2600" dirty="0"/>
              <a:t> </a:t>
            </a:r>
            <a:r>
              <a:rPr lang="en-US" sz="2600" dirty="0" err="1"/>
              <a:t>tham</a:t>
            </a:r>
            <a:r>
              <a:rPr lang="en-US" sz="2600" dirty="0"/>
              <a:t> </a:t>
            </a:r>
            <a:r>
              <a:rPr lang="en-US" sz="2600" dirty="0" err="1"/>
              <a:t>nhũng</a:t>
            </a:r>
            <a:r>
              <a:rPr lang="en-US" sz="2600" dirty="0"/>
              <a:t>, </a:t>
            </a:r>
            <a:r>
              <a:rPr lang="en-US" sz="2600" dirty="0" err="1"/>
              <a:t>tiêu</a:t>
            </a:r>
            <a:r>
              <a:rPr lang="en-US" sz="2600" dirty="0"/>
              <a:t> </a:t>
            </a:r>
            <a:r>
              <a:rPr lang="en-US" sz="2600" dirty="0" err="1"/>
              <a:t>cực</a:t>
            </a:r>
            <a:r>
              <a:rPr lang="en-US" sz="2600" dirty="0"/>
              <a:t>.</a:t>
            </a:r>
            <a:br>
              <a:rPr lang="en-US" sz="2600" dirty="0"/>
            </a:br>
            <a:r>
              <a:rPr lang="en-US" sz="2600" dirty="0" err="1"/>
              <a:t>Nghiên</a:t>
            </a:r>
            <a:r>
              <a:rPr lang="en-US" sz="2600" dirty="0"/>
              <a:t> </a:t>
            </a:r>
            <a:r>
              <a:rPr lang="en-US" sz="2600" dirty="0" err="1"/>
              <a:t>cứu</a:t>
            </a:r>
            <a:r>
              <a:rPr lang="en-US" sz="2600" dirty="0"/>
              <a:t> </a:t>
            </a:r>
            <a:r>
              <a:rPr lang="en-US" sz="2600" dirty="0" err="1"/>
              <a:t>các</a:t>
            </a:r>
            <a:r>
              <a:rPr lang="en-US" sz="2600" dirty="0"/>
              <a:t> </a:t>
            </a:r>
            <a:r>
              <a:rPr lang="en-US" sz="2600" dirty="0" err="1"/>
              <a:t>cơ</a:t>
            </a:r>
            <a:r>
              <a:rPr lang="en-US" sz="2600" dirty="0"/>
              <a:t> </a:t>
            </a:r>
            <a:r>
              <a:rPr lang="en-US" sz="2600" dirty="0" err="1"/>
              <a:t>chế</a:t>
            </a:r>
            <a:r>
              <a:rPr lang="en-US" sz="2600" dirty="0"/>
              <a:t> </a:t>
            </a:r>
            <a:r>
              <a:rPr lang="en-US" sz="2600" dirty="0" err="1"/>
              <a:t>về</a:t>
            </a:r>
            <a:r>
              <a:rPr lang="en-US" sz="2600" dirty="0"/>
              <a:t> </a:t>
            </a:r>
            <a:r>
              <a:rPr lang="en-US" sz="2600" dirty="0" err="1"/>
              <a:t>kiểm</a:t>
            </a:r>
            <a:r>
              <a:rPr lang="en-US" sz="2600" dirty="0"/>
              <a:t> </a:t>
            </a:r>
            <a:r>
              <a:rPr lang="en-US" sz="2600" dirty="0" err="1"/>
              <a:t>soát</a:t>
            </a:r>
            <a:r>
              <a:rPr lang="en-US" sz="2600" dirty="0"/>
              <a:t> </a:t>
            </a:r>
            <a:r>
              <a:rPr lang="en-US" sz="2600" dirty="0" err="1"/>
              <a:t>quyền</a:t>
            </a:r>
            <a:r>
              <a:rPr lang="en-US" sz="2600" dirty="0"/>
              <a:t> </a:t>
            </a:r>
            <a:r>
              <a:rPr lang="en-US" sz="2600" dirty="0" err="1"/>
              <a:t>lực</a:t>
            </a:r>
            <a:r>
              <a:rPr lang="en-US" sz="2600" dirty="0"/>
              <a:t>, </a:t>
            </a:r>
            <a:r>
              <a:rPr lang="en-US" sz="2600" dirty="0" err="1"/>
              <a:t>phòng</a:t>
            </a:r>
            <a:r>
              <a:rPr lang="en-US" sz="2600" dirty="0"/>
              <a:t>, </a:t>
            </a:r>
            <a:r>
              <a:rPr lang="en-US" sz="2600" dirty="0" err="1"/>
              <a:t>chống</a:t>
            </a:r>
            <a:r>
              <a:rPr lang="en-US" sz="2600" dirty="0"/>
              <a:t> </a:t>
            </a:r>
            <a:r>
              <a:rPr lang="en-US" sz="2600" dirty="0" err="1"/>
              <a:t>tham</a:t>
            </a:r>
            <a:r>
              <a:rPr lang="en-US" sz="2600" dirty="0"/>
              <a:t> </a:t>
            </a:r>
            <a:r>
              <a:rPr lang="en-US" sz="2600" dirty="0" err="1"/>
              <a:t>nhũng</a:t>
            </a:r>
            <a:r>
              <a:rPr lang="en-US" sz="2600" dirty="0"/>
              <a:t>, </a:t>
            </a:r>
            <a:r>
              <a:rPr lang="en-US" sz="2600" dirty="0" err="1"/>
              <a:t>tiêu</a:t>
            </a:r>
            <a:r>
              <a:rPr lang="en-US" sz="2600" dirty="0"/>
              <a:t> </a:t>
            </a:r>
            <a:r>
              <a:rPr lang="en-US" sz="2600" dirty="0" err="1"/>
              <a:t>cực</a:t>
            </a:r>
            <a:r>
              <a:rPr lang="en-US" sz="2600" dirty="0"/>
              <a:t> </a:t>
            </a:r>
            <a:r>
              <a:rPr lang="en-US" sz="2600" dirty="0" err="1"/>
              <a:t>trong</a:t>
            </a:r>
            <a:r>
              <a:rPr lang="en-US" sz="2600" dirty="0"/>
              <a:t> </a:t>
            </a:r>
            <a:r>
              <a:rPr lang="en-US" sz="2600" dirty="0" err="1"/>
              <a:t>công</a:t>
            </a:r>
            <a:r>
              <a:rPr lang="en-US" sz="2600" dirty="0"/>
              <a:t> </a:t>
            </a:r>
            <a:r>
              <a:rPr lang="en-US" sz="2600" dirty="0" err="1"/>
              <a:t>tác</a:t>
            </a:r>
            <a:r>
              <a:rPr lang="en-US" sz="2600" dirty="0"/>
              <a:t> </a:t>
            </a:r>
            <a:r>
              <a:rPr lang="en-US" sz="2600" dirty="0" err="1"/>
              <a:t>thanh</a:t>
            </a:r>
            <a:r>
              <a:rPr lang="en-US" sz="2600" dirty="0"/>
              <a:t> </a:t>
            </a:r>
            <a:r>
              <a:rPr lang="en-US" sz="2600" dirty="0" err="1"/>
              <a:t>tra</a:t>
            </a:r>
            <a:r>
              <a:rPr lang="en-US" sz="2600" dirty="0"/>
              <a:t>, </a:t>
            </a:r>
            <a:r>
              <a:rPr lang="en-US" sz="2600" dirty="0" err="1"/>
              <a:t>kiểm</a:t>
            </a:r>
            <a:r>
              <a:rPr lang="en-US" sz="2600" dirty="0"/>
              <a:t> </a:t>
            </a:r>
            <a:r>
              <a:rPr lang="en-US" sz="2600" dirty="0" err="1"/>
              <a:t>tra</a:t>
            </a:r>
            <a:r>
              <a:rPr lang="en-US" sz="2600" dirty="0"/>
              <a:t>, </a:t>
            </a:r>
            <a:r>
              <a:rPr lang="en-US" sz="2600" dirty="0" err="1"/>
              <a:t>điều</a:t>
            </a:r>
            <a:r>
              <a:rPr lang="en-US" sz="2600" dirty="0"/>
              <a:t> </a:t>
            </a:r>
            <a:r>
              <a:rPr lang="en-US" sz="2600" dirty="0" err="1"/>
              <a:t>tra</a:t>
            </a:r>
            <a:r>
              <a:rPr lang="en-US" sz="2600" dirty="0"/>
              <a:t>, </a:t>
            </a:r>
            <a:r>
              <a:rPr lang="en-US" sz="2600" dirty="0" err="1"/>
              <a:t>truy</a:t>
            </a:r>
            <a:r>
              <a:rPr lang="en-US" sz="2600" dirty="0"/>
              <a:t> </a:t>
            </a:r>
            <a:r>
              <a:rPr lang="en-US" sz="2600" dirty="0" err="1"/>
              <a:t>tố</a:t>
            </a:r>
            <a:r>
              <a:rPr lang="en-US" sz="2600" dirty="0"/>
              <a:t>, </a:t>
            </a:r>
            <a:r>
              <a:rPr lang="en-US" sz="2600" dirty="0" err="1"/>
              <a:t>xét</a:t>
            </a:r>
            <a:r>
              <a:rPr lang="en-US" sz="2600" dirty="0"/>
              <a:t> </a:t>
            </a:r>
            <a:r>
              <a:rPr lang="en-US" sz="2600" dirty="0" err="1"/>
              <a:t>xử</a:t>
            </a:r>
            <a:r>
              <a:rPr lang="en-US" sz="2600" dirty="0"/>
              <a:t>, </a:t>
            </a:r>
            <a:r>
              <a:rPr lang="en-US" sz="2600" dirty="0" err="1"/>
              <a:t>thi</a:t>
            </a:r>
            <a:r>
              <a:rPr lang="en-US" sz="2600" dirty="0"/>
              <a:t> </a:t>
            </a:r>
            <a:r>
              <a:rPr lang="en-US" sz="2600" dirty="0" err="1"/>
              <a:t>hành</a:t>
            </a:r>
            <a:r>
              <a:rPr lang="en-US" sz="2600" dirty="0"/>
              <a:t> </a:t>
            </a:r>
            <a:r>
              <a:rPr lang="en-US" sz="2600" dirty="0" err="1"/>
              <a:t>án</a:t>
            </a:r>
            <a:r>
              <a:rPr lang="en-US" sz="2600" dirty="0"/>
              <a:t>, </a:t>
            </a:r>
            <a:r>
              <a:rPr lang="en-US" sz="2600" dirty="0" err="1"/>
              <a:t>trong</a:t>
            </a:r>
            <a:r>
              <a:rPr lang="en-US" sz="2600" dirty="0"/>
              <a:t> </a:t>
            </a:r>
            <a:r>
              <a:rPr lang="en-US" sz="2600" dirty="0" err="1"/>
              <a:t>công</a:t>
            </a:r>
            <a:r>
              <a:rPr lang="en-US" sz="2600" dirty="0"/>
              <a:t> </a:t>
            </a:r>
            <a:r>
              <a:rPr lang="en-US" sz="2600" dirty="0" err="1"/>
              <a:t>tác</a:t>
            </a:r>
            <a:r>
              <a:rPr lang="en-US" sz="2600" dirty="0"/>
              <a:t> </a:t>
            </a:r>
            <a:r>
              <a:rPr lang="en-US" sz="2600" dirty="0" err="1"/>
              <a:t>quản</a:t>
            </a:r>
            <a:r>
              <a:rPr lang="en-US" sz="2600" dirty="0"/>
              <a:t> </a:t>
            </a:r>
            <a:r>
              <a:rPr lang="en-US" sz="2600" dirty="0" err="1"/>
              <a:t>lý</a:t>
            </a:r>
            <a:r>
              <a:rPr lang="en-US" sz="2600" dirty="0"/>
              <a:t>, </a:t>
            </a:r>
            <a:r>
              <a:rPr lang="en-US" sz="2600" dirty="0" err="1"/>
              <a:t>sử</a:t>
            </a:r>
            <a:r>
              <a:rPr lang="en-US" sz="2600" dirty="0"/>
              <a:t> </a:t>
            </a:r>
            <a:r>
              <a:rPr lang="en-US" sz="2600" dirty="0" err="1"/>
              <a:t>dụng</a:t>
            </a:r>
            <a:r>
              <a:rPr lang="en-US" sz="2600" dirty="0"/>
              <a:t> </a:t>
            </a:r>
            <a:r>
              <a:rPr lang="en-US" sz="2600" dirty="0" err="1"/>
              <a:t>tài</a:t>
            </a:r>
            <a:r>
              <a:rPr lang="en-US" sz="2600" dirty="0"/>
              <a:t> </a:t>
            </a:r>
            <a:r>
              <a:rPr lang="en-US" sz="2600" dirty="0" err="1"/>
              <a:t>chính</a:t>
            </a:r>
            <a:r>
              <a:rPr lang="en-US" sz="2600" dirty="0"/>
              <a:t>, </a:t>
            </a:r>
            <a:r>
              <a:rPr lang="en-US" sz="2600" dirty="0" err="1"/>
              <a:t>tài</a:t>
            </a:r>
            <a:r>
              <a:rPr lang="en-US" sz="2600" dirty="0"/>
              <a:t> </a:t>
            </a:r>
            <a:r>
              <a:rPr lang="en-US" sz="2600" dirty="0" err="1"/>
              <a:t>sản</a:t>
            </a:r>
            <a:r>
              <a:rPr lang="en-US" sz="2600" dirty="0"/>
              <a:t> </a:t>
            </a:r>
            <a:r>
              <a:rPr lang="en-US" sz="2600" dirty="0" err="1"/>
              <a:t>công</a:t>
            </a:r>
            <a:r>
              <a:rPr lang="en-US" sz="2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8354295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446088" algn="just">
              <a:buNone/>
            </a:pPr>
            <a:r>
              <a:rPr lang="en-US" sz="2600" dirty="0">
                <a:solidFill>
                  <a:srgbClr val="FF0000"/>
                </a:solidFill>
              </a:rPr>
              <a:t>8. </a:t>
            </a:r>
            <a:r>
              <a:rPr lang="en-US" sz="2600" dirty="0" err="1">
                <a:solidFill>
                  <a:srgbClr val="FF0000"/>
                </a:solidFill>
              </a:rPr>
              <a:t>Tăng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cường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sự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lãnh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đạo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của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Ðảng</a:t>
            </a:r>
            <a:r>
              <a:rPr lang="en-US" sz="2600" dirty="0">
                <a:solidFill>
                  <a:srgbClr val="FF0000"/>
                </a:solidFill>
              </a:rPr>
              <a:t>, </a:t>
            </a:r>
            <a:r>
              <a:rPr lang="en-US" sz="2600" dirty="0" err="1">
                <a:solidFill>
                  <a:srgbClr val="FF0000"/>
                </a:solidFill>
              </a:rPr>
              <a:t>phát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huy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vai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trò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của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Mặt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trận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Tổ</a:t>
            </a:r>
            <a:r>
              <a:rPr lang="en-US" sz="2600" dirty="0">
                <a:solidFill>
                  <a:srgbClr val="FF0000"/>
                </a:solidFill>
              </a:rPr>
              <a:t/>
            </a:r>
            <a:br>
              <a:rPr lang="en-US" sz="2600" dirty="0">
                <a:solidFill>
                  <a:srgbClr val="FF0000"/>
                </a:solidFill>
              </a:rPr>
            </a:br>
            <a:r>
              <a:rPr lang="en-US" sz="2600" dirty="0" err="1">
                <a:solidFill>
                  <a:srgbClr val="FF0000"/>
                </a:solidFill>
              </a:rPr>
              <a:t>quốc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Việt</a:t>
            </a:r>
            <a:r>
              <a:rPr lang="en-US" sz="2600" dirty="0">
                <a:solidFill>
                  <a:srgbClr val="FF0000"/>
                </a:solidFill>
              </a:rPr>
              <a:t> Nam </a:t>
            </a:r>
            <a:r>
              <a:rPr lang="en-US" sz="2600" dirty="0" err="1">
                <a:solidFill>
                  <a:srgbClr val="FF0000"/>
                </a:solidFill>
              </a:rPr>
              <a:t>và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Nhân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dân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trong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xây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dựng</a:t>
            </a:r>
            <a:r>
              <a:rPr lang="en-US" sz="2600" dirty="0">
                <a:solidFill>
                  <a:srgbClr val="FF0000"/>
                </a:solidFill>
              </a:rPr>
              <a:t>, </a:t>
            </a:r>
            <a:r>
              <a:rPr lang="en-US" sz="2600" dirty="0" err="1">
                <a:solidFill>
                  <a:srgbClr val="FF0000"/>
                </a:solidFill>
              </a:rPr>
              <a:t>hoàn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thiện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Nhà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nước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pháp</a:t>
            </a:r>
            <a:r>
              <a:rPr lang="en-US" sz="2600" dirty="0">
                <a:solidFill>
                  <a:srgbClr val="FF0000"/>
                </a:solidFill>
              </a:rPr>
              <a:t/>
            </a:r>
            <a:br>
              <a:rPr lang="en-US" sz="2600" dirty="0">
                <a:solidFill>
                  <a:srgbClr val="FF0000"/>
                </a:solidFill>
              </a:rPr>
            </a:br>
            <a:r>
              <a:rPr lang="en-US" sz="2600" dirty="0" err="1">
                <a:solidFill>
                  <a:srgbClr val="FF0000"/>
                </a:solidFill>
              </a:rPr>
              <a:t>quyền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xã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hội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chủ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nghĩa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Việt</a:t>
            </a:r>
            <a:r>
              <a:rPr lang="en-US" sz="2600" dirty="0">
                <a:solidFill>
                  <a:srgbClr val="FF0000"/>
                </a:solidFill>
              </a:rPr>
              <a:t> Nam</a:t>
            </a:r>
          </a:p>
          <a:p>
            <a:pPr marL="0" indent="446088" algn="just">
              <a:buNone/>
            </a:pPr>
            <a:r>
              <a:rPr lang="en-US" sz="2600" dirty="0" err="1"/>
              <a:t>Đổi</a:t>
            </a:r>
            <a:r>
              <a:rPr lang="en-US" sz="2600" dirty="0"/>
              <a:t> </a:t>
            </a:r>
            <a:r>
              <a:rPr lang="en-US" sz="2600" dirty="0" err="1"/>
              <a:t>mới</a:t>
            </a:r>
            <a:r>
              <a:rPr lang="en-US" sz="2600" dirty="0"/>
              <a:t> </a:t>
            </a:r>
            <a:r>
              <a:rPr lang="en-US" sz="2600" dirty="0" err="1"/>
              <a:t>phương</a:t>
            </a:r>
            <a:r>
              <a:rPr lang="en-US" sz="2600" dirty="0"/>
              <a:t> </a:t>
            </a:r>
            <a:r>
              <a:rPr lang="en-US" sz="2600" dirty="0" err="1"/>
              <a:t>thức</a:t>
            </a:r>
            <a:r>
              <a:rPr lang="en-US" sz="2600" dirty="0"/>
              <a:t> </a:t>
            </a:r>
            <a:r>
              <a:rPr lang="en-US" sz="2600" dirty="0" err="1"/>
              <a:t>lãnh</a:t>
            </a:r>
            <a:r>
              <a:rPr lang="en-US" sz="2600" dirty="0"/>
              <a:t> </a:t>
            </a:r>
            <a:r>
              <a:rPr lang="en-US" sz="2600" dirty="0" err="1"/>
              <a:t>đạo</a:t>
            </a:r>
            <a:r>
              <a:rPr lang="en-US" sz="2600" dirty="0"/>
              <a:t> </a:t>
            </a:r>
            <a:r>
              <a:rPr lang="en-US" sz="2600" dirty="0" err="1"/>
              <a:t>của</a:t>
            </a:r>
            <a:r>
              <a:rPr lang="en-US" sz="2600" dirty="0"/>
              <a:t> </a:t>
            </a:r>
            <a:r>
              <a:rPr lang="en-US" sz="2600" dirty="0" err="1"/>
              <a:t>Ðảng</a:t>
            </a:r>
            <a:r>
              <a:rPr lang="en-US" sz="2600" dirty="0"/>
              <a:t>, </a:t>
            </a:r>
            <a:r>
              <a:rPr lang="en-US" sz="2600" dirty="0" err="1"/>
              <a:t>bảo</a:t>
            </a:r>
            <a:r>
              <a:rPr lang="en-US" sz="2600" dirty="0"/>
              <a:t> </a:t>
            </a:r>
            <a:r>
              <a:rPr lang="en-US" sz="2600" dirty="0" err="1"/>
              <a:t>đảm</a:t>
            </a:r>
            <a:r>
              <a:rPr lang="en-US" sz="2600" dirty="0"/>
              <a:t> </a:t>
            </a:r>
            <a:r>
              <a:rPr lang="en-US" sz="2600" dirty="0" err="1"/>
              <a:t>sự</a:t>
            </a:r>
            <a:r>
              <a:rPr lang="en-US" sz="2600" dirty="0"/>
              <a:t> </a:t>
            </a:r>
            <a:r>
              <a:rPr lang="en-US" sz="2600" dirty="0" err="1"/>
              <a:t>lãnh</a:t>
            </a:r>
            <a:r>
              <a:rPr lang="en-US" sz="2600" dirty="0"/>
              <a:t> </a:t>
            </a:r>
            <a:r>
              <a:rPr lang="en-US" sz="2600" dirty="0" err="1"/>
              <a:t>đạo</a:t>
            </a:r>
            <a:r>
              <a:rPr lang="en-US" sz="2600" dirty="0"/>
              <a:t> </a:t>
            </a:r>
            <a:r>
              <a:rPr lang="en-US" sz="2600" dirty="0" err="1"/>
              <a:t>toàn</a:t>
            </a:r>
            <a:r>
              <a:rPr lang="en-US" sz="2600" dirty="0"/>
              <a:t> </a:t>
            </a:r>
            <a:r>
              <a:rPr lang="en-US" sz="2600" dirty="0" err="1"/>
              <a:t>diện</a:t>
            </a:r>
            <a:r>
              <a:rPr lang="en-US" sz="2600" dirty="0"/>
              <a:t>,</a:t>
            </a:r>
            <a:br>
              <a:rPr lang="en-US" sz="2600" dirty="0"/>
            </a:br>
            <a:r>
              <a:rPr lang="en-US" sz="2600" dirty="0" err="1"/>
              <a:t>thống</a:t>
            </a:r>
            <a:r>
              <a:rPr lang="en-US" sz="2600" dirty="0"/>
              <a:t> </a:t>
            </a:r>
            <a:r>
              <a:rPr lang="en-US" sz="2600" dirty="0" err="1"/>
              <a:t>nhất</a:t>
            </a:r>
            <a:r>
              <a:rPr lang="en-US" sz="2600" dirty="0"/>
              <a:t> </a:t>
            </a:r>
            <a:r>
              <a:rPr lang="en-US" sz="2600" dirty="0" err="1"/>
              <a:t>của</a:t>
            </a:r>
            <a:r>
              <a:rPr lang="en-US" sz="2600" dirty="0"/>
              <a:t> </a:t>
            </a:r>
            <a:r>
              <a:rPr lang="en-US" sz="2600" dirty="0" err="1"/>
              <a:t>Ðảng</a:t>
            </a:r>
            <a:r>
              <a:rPr lang="en-US" sz="2600" dirty="0"/>
              <a:t>, </a:t>
            </a:r>
            <a:r>
              <a:rPr lang="en-US" sz="2600" dirty="0" err="1"/>
              <a:t>phát</a:t>
            </a:r>
            <a:r>
              <a:rPr lang="en-US" sz="2600" dirty="0"/>
              <a:t> </a:t>
            </a:r>
            <a:r>
              <a:rPr lang="en-US" sz="2600" dirty="0" err="1"/>
              <a:t>huy</a:t>
            </a:r>
            <a:r>
              <a:rPr lang="en-US" sz="2600" dirty="0"/>
              <a:t> </a:t>
            </a:r>
            <a:r>
              <a:rPr lang="en-US" sz="2600" dirty="0" err="1"/>
              <a:t>trách</a:t>
            </a:r>
            <a:r>
              <a:rPr lang="en-US" sz="2600" dirty="0"/>
              <a:t> </a:t>
            </a:r>
            <a:r>
              <a:rPr lang="en-US" sz="2600" dirty="0" err="1"/>
              <a:t>nhiệm</a:t>
            </a:r>
            <a:r>
              <a:rPr lang="en-US" sz="2600" dirty="0"/>
              <a:t>, </a:t>
            </a:r>
            <a:r>
              <a:rPr lang="en-US" sz="2600" dirty="0" err="1"/>
              <a:t>tính</a:t>
            </a:r>
            <a:r>
              <a:rPr lang="en-US" sz="2600" dirty="0"/>
              <a:t> </a:t>
            </a:r>
            <a:r>
              <a:rPr lang="en-US" sz="2600" dirty="0" err="1"/>
              <a:t>chủ</a:t>
            </a:r>
            <a:r>
              <a:rPr lang="en-US" sz="2600" dirty="0"/>
              <a:t> </a:t>
            </a:r>
            <a:r>
              <a:rPr lang="en-US" sz="2600" dirty="0" err="1"/>
              <a:t>động</a:t>
            </a:r>
            <a:r>
              <a:rPr lang="en-US" sz="2600" dirty="0"/>
              <a:t>, </a:t>
            </a:r>
            <a:r>
              <a:rPr lang="en-US" sz="2600" dirty="0" err="1"/>
              <a:t>sáng</a:t>
            </a:r>
            <a:r>
              <a:rPr lang="en-US" sz="2600" dirty="0"/>
              <a:t> </a:t>
            </a:r>
            <a:r>
              <a:rPr lang="en-US" sz="2600" dirty="0" err="1"/>
              <a:t>tạo</a:t>
            </a:r>
            <a:r>
              <a:rPr lang="en-US" sz="2600" dirty="0"/>
              <a:t> </a:t>
            </a:r>
            <a:r>
              <a:rPr lang="en-US" sz="2600" dirty="0" err="1"/>
              <a:t>và</a:t>
            </a:r>
            <a:r>
              <a:rPr lang="en-US" sz="2600" dirty="0"/>
              <a:t> </a:t>
            </a:r>
            <a:r>
              <a:rPr lang="en-US" sz="2600" dirty="0" err="1"/>
              <a:t>hiệu</a:t>
            </a:r>
            <a:r>
              <a:rPr lang="en-US" sz="2600" dirty="0"/>
              <a:t> </a:t>
            </a:r>
            <a:r>
              <a:rPr lang="en-US" sz="2600" dirty="0" err="1"/>
              <a:t>lực</a:t>
            </a:r>
            <a:r>
              <a:rPr lang="en-US" sz="2600" dirty="0"/>
              <a:t>,</a:t>
            </a:r>
            <a:br>
              <a:rPr lang="en-US" sz="2600" dirty="0"/>
            </a:br>
            <a:r>
              <a:rPr lang="en-US" sz="2600" dirty="0" err="1"/>
              <a:t>hiệu</a:t>
            </a:r>
            <a:r>
              <a:rPr lang="en-US" sz="2600" dirty="0"/>
              <a:t> </a:t>
            </a:r>
            <a:r>
              <a:rPr lang="en-US" sz="2600" dirty="0" err="1"/>
              <a:t>quả</a:t>
            </a:r>
            <a:r>
              <a:rPr lang="en-US" sz="2600" dirty="0"/>
              <a:t> </a:t>
            </a:r>
            <a:r>
              <a:rPr lang="en-US" sz="2600" dirty="0" err="1"/>
              <a:t>trong</a:t>
            </a:r>
            <a:r>
              <a:rPr lang="en-US" sz="2600" dirty="0"/>
              <a:t> </a:t>
            </a:r>
            <a:r>
              <a:rPr lang="en-US" sz="2600" dirty="0" err="1"/>
              <a:t>quản</a:t>
            </a:r>
            <a:r>
              <a:rPr lang="en-US" sz="2600" dirty="0"/>
              <a:t> </a:t>
            </a:r>
            <a:r>
              <a:rPr lang="en-US" sz="2600" dirty="0" err="1"/>
              <a:t>lý</a:t>
            </a:r>
            <a:r>
              <a:rPr lang="en-US" sz="2600" dirty="0"/>
              <a:t>, </a:t>
            </a:r>
            <a:r>
              <a:rPr lang="en-US" sz="2600" dirty="0" err="1"/>
              <a:t>điều</a:t>
            </a:r>
            <a:r>
              <a:rPr lang="en-US" sz="2600" dirty="0"/>
              <a:t> </a:t>
            </a:r>
            <a:r>
              <a:rPr lang="en-US" sz="2600" dirty="0" err="1"/>
              <a:t>hành</a:t>
            </a:r>
            <a:r>
              <a:rPr lang="en-US" sz="2600" dirty="0"/>
              <a:t> </a:t>
            </a:r>
            <a:r>
              <a:rPr lang="en-US" sz="2600" dirty="0" err="1"/>
              <a:t>của</a:t>
            </a:r>
            <a:r>
              <a:rPr lang="en-US" sz="2600" dirty="0"/>
              <a:t> </a:t>
            </a:r>
            <a:r>
              <a:rPr lang="en-US" sz="2600" dirty="0" err="1"/>
              <a:t>Nhà</a:t>
            </a:r>
            <a:r>
              <a:rPr lang="en-US" sz="2600" dirty="0"/>
              <a:t> </a:t>
            </a:r>
            <a:r>
              <a:rPr lang="en-US" sz="2600" dirty="0" err="1"/>
              <a:t>nước</a:t>
            </a:r>
            <a:r>
              <a:rPr lang="en-US" sz="2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0182409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446088" algn="just">
              <a:buNone/>
            </a:pPr>
            <a:r>
              <a:rPr lang="en-US" sz="2600" dirty="0" err="1"/>
              <a:t>Xây</a:t>
            </a:r>
            <a:r>
              <a:rPr lang="en-US" sz="2600" dirty="0"/>
              <a:t> </a:t>
            </a:r>
            <a:r>
              <a:rPr lang="en-US" sz="2600" dirty="0" err="1"/>
              <a:t>dựng</a:t>
            </a:r>
            <a:r>
              <a:rPr lang="en-US" sz="2600" dirty="0"/>
              <a:t> </a:t>
            </a:r>
            <a:r>
              <a:rPr lang="en-US" sz="2600" dirty="0" err="1"/>
              <a:t>Mặt</a:t>
            </a:r>
            <a:r>
              <a:rPr lang="en-US" sz="2600" dirty="0"/>
              <a:t> </a:t>
            </a:r>
            <a:r>
              <a:rPr lang="en-US" sz="2600" dirty="0" err="1"/>
              <a:t>trận</a:t>
            </a:r>
            <a:r>
              <a:rPr lang="en-US" sz="2600" dirty="0"/>
              <a:t> </a:t>
            </a:r>
            <a:r>
              <a:rPr lang="en-US" sz="2600" dirty="0" err="1"/>
              <a:t>Tổ</a:t>
            </a:r>
            <a:r>
              <a:rPr lang="en-US" sz="2600" dirty="0"/>
              <a:t> </a:t>
            </a:r>
            <a:r>
              <a:rPr lang="en-US" sz="2600" dirty="0" err="1"/>
              <a:t>quốc</a:t>
            </a:r>
            <a:r>
              <a:rPr lang="en-US" sz="2600" dirty="0"/>
              <a:t> </a:t>
            </a:r>
            <a:r>
              <a:rPr lang="en-US" sz="2600" dirty="0" err="1"/>
              <a:t>Việt</a:t>
            </a:r>
            <a:r>
              <a:rPr lang="en-US" sz="2600" dirty="0"/>
              <a:t> Nam </a:t>
            </a:r>
            <a:r>
              <a:rPr lang="en-US" sz="2600" dirty="0" err="1"/>
              <a:t>và</a:t>
            </a:r>
            <a:r>
              <a:rPr lang="en-US" sz="2600" dirty="0"/>
              <a:t> </a:t>
            </a:r>
            <a:r>
              <a:rPr lang="en-US" sz="2600" dirty="0" err="1"/>
              <a:t>các</a:t>
            </a:r>
            <a:r>
              <a:rPr lang="en-US" sz="2600" dirty="0"/>
              <a:t> </a:t>
            </a:r>
            <a:r>
              <a:rPr lang="en-US" sz="2600" dirty="0" err="1"/>
              <a:t>tổ</a:t>
            </a:r>
            <a:r>
              <a:rPr lang="en-US" sz="2600" dirty="0"/>
              <a:t> </a:t>
            </a:r>
            <a:r>
              <a:rPr lang="en-US" sz="2600" dirty="0" err="1"/>
              <a:t>chức</a:t>
            </a:r>
            <a:r>
              <a:rPr lang="en-US" sz="2600" dirty="0"/>
              <a:t> </a:t>
            </a:r>
            <a:r>
              <a:rPr lang="en-US" sz="2600" dirty="0" err="1"/>
              <a:t>chính</a:t>
            </a:r>
            <a:r>
              <a:rPr lang="en-US" sz="2600" dirty="0"/>
              <a:t> </a:t>
            </a:r>
            <a:r>
              <a:rPr lang="en-US" sz="2600" dirty="0" err="1"/>
              <a:t>trị</a:t>
            </a:r>
            <a:r>
              <a:rPr lang="en-US" sz="2600" dirty="0"/>
              <a:t> - </a:t>
            </a:r>
            <a:r>
              <a:rPr lang="en-US" sz="2600" dirty="0" err="1"/>
              <a:t>xã</a:t>
            </a:r>
            <a:r>
              <a:rPr lang="en-US" sz="2600" dirty="0"/>
              <a:t> </a:t>
            </a:r>
            <a:r>
              <a:rPr lang="en-US" sz="2600" dirty="0" err="1"/>
              <a:t>hội</a:t>
            </a:r>
            <a:r>
              <a:rPr lang="en-US" sz="2600" dirty="0"/>
              <a:t> </a:t>
            </a:r>
            <a:r>
              <a:rPr lang="en-US" sz="2600" dirty="0" err="1"/>
              <a:t>từ</a:t>
            </a:r>
            <a:r>
              <a:rPr lang="en-US" sz="2600" dirty="0"/>
              <a:t> </a:t>
            </a:r>
            <a:r>
              <a:rPr lang="en-US" sz="2600" dirty="0" err="1"/>
              <a:t>tỉnh</a:t>
            </a:r>
            <a:r>
              <a:rPr lang="en-US" sz="2600" dirty="0"/>
              <a:t> </a:t>
            </a:r>
            <a:r>
              <a:rPr lang="en-US" sz="2600" dirty="0" err="1"/>
              <a:t>đến</a:t>
            </a:r>
            <a:r>
              <a:rPr lang="en-US" sz="2600" dirty="0"/>
              <a:t> </a:t>
            </a:r>
            <a:r>
              <a:rPr lang="en-US" sz="2600" dirty="0" err="1"/>
              <a:t>cơ</a:t>
            </a:r>
            <a:r>
              <a:rPr lang="en-US" sz="2600" dirty="0"/>
              <a:t> </a:t>
            </a:r>
            <a:r>
              <a:rPr lang="en-US" sz="2600" dirty="0" err="1"/>
              <a:t>sở</a:t>
            </a:r>
            <a:r>
              <a:rPr lang="en-US" sz="2600" dirty="0"/>
              <a:t> </a:t>
            </a:r>
            <a:r>
              <a:rPr lang="en-US" sz="2600" dirty="0" err="1"/>
              <a:t>trong</a:t>
            </a:r>
            <a:r>
              <a:rPr lang="en-US" sz="2600" dirty="0"/>
              <a:t> </a:t>
            </a:r>
            <a:r>
              <a:rPr lang="en-US" sz="2600" dirty="0" err="1"/>
              <a:t>sạch</a:t>
            </a:r>
            <a:r>
              <a:rPr lang="en-US" sz="2600" dirty="0"/>
              <a:t>, </a:t>
            </a:r>
            <a:r>
              <a:rPr lang="en-US" sz="2600" dirty="0" err="1"/>
              <a:t>vững</a:t>
            </a:r>
            <a:r>
              <a:rPr lang="en-US" sz="2600" dirty="0"/>
              <a:t> </a:t>
            </a:r>
            <a:r>
              <a:rPr lang="en-US" sz="2600" dirty="0" err="1"/>
              <a:t>mạnh</a:t>
            </a:r>
            <a:r>
              <a:rPr lang="en-US" sz="2600" dirty="0"/>
              <a:t>. </a:t>
            </a:r>
            <a:r>
              <a:rPr lang="en-US" sz="2600" dirty="0" err="1"/>
              <a:t>Tăng</a:t>
            </a:r>
            <a:r>
              <a:rPr lang="en-US" sz="2600" dirty="0"/>
              <a:t> </a:t>
            </a:r>
            <a:r>
              <a:rPr lang="en-US" sz="2600" dirty="0" err="1"/>
              <a:t>cường</a:t>
            </a:r>
            <a:r>
              <a:rPr lang="en-US" sz="2600" dirty="0"/>
              <a:t> </a:t>
            </a:r>
            <a:r>
              <a:rPr lang="en-US" sz="2600" dirty="0" err="1"/>
              <a:t>sự</a:t>
            </a:r>
            <a:r>
              <a:rPr lang="en-US" sz="2600" dirty="0"/>
              <a:t> </a:t>
            </a:r>
            <a:r>
              <a:rPr lang="en-US" sz="2600" dirty="0" err="1"/>
              <a:t>lãnh</a:t>
            </a:r>
            <a:r>
              <a:rPr lang="en-US" sz="2600" dirty="0"/>
              <a:t> </a:t>
            </a:r>
            <a:r>
              <a:rPr lang="en-US" sz="2600" dirty="0" err="1"/>
              <a:t>đạo</a:t>
            </a:r>
            <a:r>
              <a:rPr lang="en-US" sz="2600" dirty="0"/>
              <a:t>, </a:t>
            </a:r>
            <a:r>
              <a:rPr lang="en-US" sz="2600" dirty="0" err="1"/>
              <a:t>chỉ</a:t>
            </a:r>
            <a:r>
              <a:rPr lang="en-US" sz="2600" dirty="0"/>
              <a:t> </a:t>
            </a:r>
            <a:r>
              <a:rPr lang="en-US" sz="2600" dirty="0" err="1"/>
              <a:t>đạo</a:t>
            </a:r>
            <a:r>
              <a:rPr lang="en-US" sz="2600" dirty="0"/>
              <a:t> </a:t>
            </a:r>
            <a:r>
              <a:rPr lang="en-US" sz="2600" dirty="0" err="1"/>
              <a:t>của</a:t>
            </a:r>
            <a:r>
              <a:rPr lang="en-US" sz="2600" dirty="0"/>
              <a:t> </a:t>
            </a:r>
            <a:r>
              <a:rPr lang="en-US" sz="2600" dirty="0" err="1"/>
              <a:t>các</a:t>
            </a:r>
            <a:r>
              <a:rPr lang="en-US" sz="2600" dirty="0"/>
              <a:t> </a:t>
            </a:r>
            <a:r>
              <a:rPr lang="en-US" sz="2600" dirty="0" err="1"/>
              <a:t>cấp</a:t>
            </a:r>
            <a:r>
              <a:rPr lang="en-US" sz="2600" dirty="0"/>
              <a:t> </a:t>
            </a:r>
            <a:r>
              <a:rPr lang="en-US" sz="2600" dirty="0" err="1"/>
              <a:t>ủy</a:t>
            </a:r>
            <a:r>
              <a:rPr lang="en-US" sz="2600" dirty="0"/>
              <a:t> </a:t>
            </a:r>
            <a:r>
              <a:rPr lang="en-US" sz="2600" dirty="0" err="1"/>
              <a:t>đảng</a:t>
            </a:r>
            <a:r>
              <a:rPr lang="en-US" sz="2600" dirty="0"/>
              <a:t> </a:t>
            </a:r>
            <a:r>
              <a:rPr lang="en-US" sz="2600" dirty="0" err="1"/>
              <a:t>đối</a:t>
            </a:r>
            <a:r>
              <a:rPr lang="en-US" sz="2600" dirty="0"/>
              <a:t> </a:t>
            </a:r>
            <a:r>
              <a:rPr lang="en-US" sz="2600" dirty="0" err="1"/>
              <a:t>với</a:t>
            </a:r>
            <a:r>
              <a:rPr lang="en-US" sz="2600" dirty="0"/>
              <a:t> </a:t>
            </a:r>
            <a:r>
              <a:rPr lang="en-US" sz="2600" dirty="0" err="1"/>
              <a:t>Mặt</a:t>
            </a:r>
            <a:r>
              <a:rPr lang="en-US" sz="2600" dirty="0"/>
              <a:t> </a:t>
            </a:r>
            <a:r>
              <a:rPr lang="en-US" sz="2600" dirty="0" err="1"/>
              <a:t>trận</a:t>
            </a:r>
            <a:r>
              <a:rPr lang="en-US" sz="2600" dirty="0"/>
              <a:t> </a:t>
            </a:r>
            <a:r>
              <a:rPr lang="en-US" sz="2600" dirty="0" err="1"/>
              <a:t>Tổ</a:t>
            </a:r>
            <a:r>
              <a:rPr lang="en-US" sz="2600" dirty="0"/>
              <a:t> </a:t>
            </a:r>
            <a:r>
              <a:rPr lang="en-US" sz="2600" dirty="0" err="1"/>
              <a:t>quốc</a:t>
            </a:r>
            <a:r>
              <a:rPr lang="en-US" sz="2600" dirty="0"/>
              <a:t> </a:t>
            </a:r>
            <a:r>
              <a:rPr lang="en-US" sz="2600" dirty="0" err="1"/>
              <a:t>Việt</a:t>
            </a:r>
            <a:r>
              <a:rPr lang="en-US" sz="2600" dirty="0"/>
              <a:t> Nam, </a:t>
            </a:r>
            <a:r>
              <a:rPr lang="en-US" sz="2600" dirty="0" err="1"/>
              <a:t>các</a:t>
            </a:r>
            <a:r>
              <a:rPr lang="en-US" sz="2600" dirty="0"/>
              <a:t> </a:t>
            </a:r>
            <a:r>
              <a:rPr lang="en-US" sz="2600" dirty="0" err="1"/>
              <a:t>tổ</a:t>
            </a:r>
            <a:r>
              <a:rPr lang="en-US" sz="2600" dirty="0"/>
              <a:t> </a:t>
            </a:r>
            <a:r>
              <a:rPr lang="en-US" sz="2600" dirty="0" err="1"/>
              <a:t>chức</a:t>
            </a:r>
            <a:r>
              <a:rPr lang="en-US" sz="2600" dirty="0"/>
              <a:t> </a:t>
            </a:r>
            <a:r>
              <a:rPr lang="en-US" sz="2600" dirty="0" err="1"/>
              <a:t>chính</a:t>
            </a:r>
            <a:r>
              <a:rPr lang="en-US" sz="2600" dirty="0"/>
              <a:t> </a:t>
            </a:r>
            <a:r>
              <a:rPr lang="en-US" sz="2600" dirty="0" err="1"/>
              <a:t>trị</a:t>
            </a:r>
            <a:r>
              <a:rPr lang="en-US" sz="2600" dirty="0"/>
              <a:t> - </a:t>
            </a:r>
            <a:r>
              <a:rPr lang="en-US" sz="2600" dirty="0" err="1"/>
              <a:t>xã</a:t>
            </a:r>
            <a:r>
              <a:rPr lang="en-US" sz="2600" dirty="0"/>
              <a:t> </a:t>
            </a:r>
            <a:r>
              <a:rPr lang="en-US" sz="2600" dirty="0" err="1"/>
              <a:t>hội</a:t>
            </a:r>
            <a:r>
              <a:rPr lang="en-US" sz="2600" dirty="0"/>
              <a:t>. </a:t>
            </a:r>
          </a:p>
          <a:p>
            <a:pPr marL="0" indent="446088" algn="just">
              <a:buNone/>
            </a:pPr>
            <a:r>
              <a:rPr lang="en-US" sz="2600" dirty="0" err="1"/>
              <a:t>Tăng</a:t>
            </a:r>
            <a:r>
              <a:rPr lang="en-US" sz="2600" dirty="0"/>
              <a:t> </a:t>
            </a:r>
            <a:r>
              <a:rPr lang="en-US" sz="2600" dirty="0" err="1"/>
              <a:t>cường</a:t>
            </a:r>
            <a:r>
              <a:rPr lang="en-US" sz="2600" dirty="0"/>
              <a:t> </a:t>
            </a:r>
            <a:r>
              <a:rPr lang="en-US" sz="2600" dirty="0" err="1"/>
              <a:t>hoạt</a:t>
            </a:r>
            <a:r>
              <a:rPr lang="en-US" sz="2600" dirty="0"/>
              <a:t> </a:t>
            </a:r>
            <a:r>
              <a:rPr lang="en-US" sz="2600" dirty="0" err="1"/>
              <a:t>động</a:t>
            </a:r>
            <a:r>
              <a:rPr lang="en-US" sz="2600" dirty="0"/>
              <a:t> </a:t>
            </a:r>
            <a:r>
              <a:rPr lang="en-US" sz="2600" dirty="0" err="1"/>
              <a:t>giám</a:t>
            </a:r>
            <a:r>
              <a:rPr lang="en-US" sz="2600" dirty="0"/>
              <a:t> </a:t>
            </a:r>
            <a:r>
              <a:rPr lang="en-US" sz="2600" dirty="0" err="1"/>
              <a:t>sát</a:t>
            </a:r>
            <a:r>
              <a:rPr lang="en-US" sz="2600" dirty="0"/>
              <a:t> </a:t>
            </a:r>
            <a:r>
              <a:rPr lang="en-US" sz="2600" dirty="0" err="1"/>
              <a:t>đối</a:t>
            </a:r>
            <a:r>
              <a:rPr lang="en-US" sz="2600" dirty="0"/>
              <a:t> </a:t>
            </a:r>
            <a:r>
              <a:rPr lang="en-US" sz="2600" dirty="0" err="1"/>
              <a:t>với</a:t>
            </a:r>
            <a:r>
              <a:rPr lang="en-US" sz="2600" dirty="0"/>
              <a:t> </a:t>
            </a:r>
            <a:r>
              <a:rPr lang="en-US" sz="2600" dirty="0" err="1"/>
              <a:t>các</a:t>
            </a:r>
            <a:r>
              <a:rPr lang="en-US" sz="2600" dirty="0"/>
              <a:t> </a:t>
            </a:r>
            <a:r>
              <a:rPr lang="en-US" sz="2600" dirty="0" err="1"/>
              <a:t>cơ</a:t>
            </a:r>
            <a:r>
              <a:rPr lang="en-US" sz="2600" dirty="0"/>
              <a:t> </a:t>
            </a:r>
            <a:r>
              <a:rPr lang="en-US" sz="2600" dirty="0" err="1"/>
              <a:t>quan</a:t>
            </a:r>
            <a:r>
              <a:rPr lang="en-US" sz="2600" dirty="0"/>
              <a:t> </a:t>
            </a:r>
            <a:r>
              <a:rPr lang="en-US" sz="2600" dirty="0" err="1"/>
              <a:t>tư</a:t>
            </a:r>
            <a:r>
              <a:rPr lang="en-US" sz="2600" dirty="0"/>
              <a:t> </a:t>
            </a:r>
            <a:r>
              <a:rPr lang="en-US" sz="2600" dirty="0" err="1"/>
              <a:t>pháp</a:t>
            </a:r>
            <a:r>
              <a:rPr lang="en-US" sz="2600" dirty="0"/>
              <a:t> </a:t>
            </a:r>
            <a:r>
              <a:rPr lang="en-US" sz="2600" dirty="0" err="1"/>
              <a:t>và</a:t>
            </a:r>
            <a:r>
              <a:rPr lang="en-US" sz="2600" dirty="0"/>
              <a:t> </a:t>
            </a:r>
            <a:r>
              <a:rPr lang="en-US" sz="2600" dirty="0" err="1"/>
              <a:t>hoạt</a:t>
            </a:r>
            <a:r>
              <a:rPr lang="en-US" sz="2600" dirty="0"/>
              <a:t> </a:t>
            </a:r>
            <a:r>
              <a:rPr lang="en-US" sz="2600" dirty="0" err="1"/>
              <a:t>động</a:t>
            </a:r>
            <a:r>
              <a:rPr lang="en-US" sz="2600" dirty="0"/>
              <a:t> </a:t>
            </a:r>
            <a:r>
              <a:rPr lang="en-US" sz="2600" dirty="0" err="1"/>
              <a:t>tư</a:t>
            </a:r>
            <a:r>
              <a:rPr lang="en-US" sz="2600" dirty="0"/>
              <a:t> </a:t>
            </a:r>
            <a:r>
              <a:rPr lang="en-US" sz="2600" dirty="0" err="1"/>
              <a:t>pháp</a:t>
            </a:r>
            <a:r>
              <a:rPr lang="en-US" sz="2600" dirty="0"/>
              <a:t>; </a:t>
            </a:r>
            <a:r>
              <a:rPr lang="en-US" sz="2600" dirty="0" err="1"/>
              <a:t>phát</a:t>
            </a:r>
            <a:r>
              <a:rPr lang="en-US" sz="2600" dirty="0"/>
              <a:t> </a:t>
            </a:r>
            <a:r>
              <a:rPr lang="en-US" sz="2600" dirty="0" err="1"/>
              <a:t>huy</a:t>
            </a:r>
            <a:r>
              <a:rPr lang="en-US" sz="2600" dirty="0"/>
              <a:t> </a:t>
            </a:r>
            <a:r>
              <a:rPr lang="en-US" sz="2600" dirty="0" err="1"/>
              <a:t>vai</a:t>
            </a:r>
            <a:r>
              <a:rPr lang="en-US" sz="2600" dirty="0"/>
              <a:t> </a:t>
            </a:r>
            <a:r>
              <a:rPr lang="en-US" sz="2600" dirty="0" err="1"/>
              <a:t>trò</a:t>
            </a:r>
            <a:r>
              <a:rPr lang="en-US" sz="2600" dirty="0"/>
              <a:t> </a:t>
            </a:r>
            <a:r>
              <a:rPr lang="en-US" sz="2600" dirty="0" err="1"/>
              <a:t>của</a:t>
            </a:r>
            <a:r>
              <a:rPr lang="en-US" sz="2600" dirty="0"/>
              <a:t> </a:t>
            </a:r>
            <a:r>
              <a:rPr lang="en-US" sz="2600" dirty="0" err="1"/>
              <a:t>Mặt</a:t>
            </a:r>
            <a:r>
              <a:rPr lang="en-US" sz="2600" dirty="0"/>
              <a:t> </a:t>
            </a:r>
            <a:r>
              <a:rPr lang="en-US" sz="2600" dirty="0" err="1"/>
              <a:t>trận</a:t>
            </a:r>
            <a:r>
              <a:rPr lang="en-US" sz="2600" dirty="0"/>
              <a:t> </a:t>
            </a:r>
            <a:r>
              <a:rPr lang="en-US" sz="2600" dirty="0" err="1"/>
              <a:t>Tổ</a:t>
            </a:r>
            <a:r>
              <a:rPr lang="en-US" sz="2600" dirty="0"/>
              <a:t> </a:t>
            </a:r>
            <a:r>
              <a:rPr lang="en-US" sz="2600" dirty="0" err="1"/>
              <a:t>quốc</a:t>
            </a:r>
            <a:r>
              <a:rPr lang="en-US" sz="2600" dirty="0"/>
              <a:t> </a:t>
            </a:r>
            <a:r>
              <a:rPr lang="en-US" sz="2600" dirty="0" err="1"/>
              <a:t>Việt</a:t>
            </a:r>
            <a:r>
              <a:rPr lang="en-US" sz="2600" dirty="0"/>
              <a:t> Nam, </a:t>
            </a:r>
            <a:r>
              <a:rPr lang="en-US" sz="2600" dirty="0" err="1"/>
              <a:t>các</a:t>
            </a:r>
            <a:r>
              <a:rPr lang="en-US" sz="2600" dirty="0"/>
              <a:t> </a:t>
            </a:r>
            <a:r>
              <a:rPr lang="en-US" sz="2600" dirty="0" err="1"/>
              <a:t>tổ</a:t>
            </a:r>
            <a:r>
              <a:rPr lang="en-US" sz="2600" dirty="0"/>
              <a:t> </a:t>
            </a:r>
            <a:r>
              <a:rPr lang="en-US" sz="2600" dirty="0" err="1"/>
              <a:t>chức</a:t>
            </a:r>
            <a:r>
              <a:rPr lang="en-US" sz="2600" dirty="0"/>
              <a:t> </a:t>
            </a:r>
            <a:r>
              <a:rPr lang="en-US" sz="2600" dirty="0" err="1"/>
              <a:t>chính</a:t>
            </a:r>
            <a:r>
              <a:rPr lang="en-US" sz="2600" dirty="0"/>
              <a:t> </a:t>
            </a:r>
            <a:r>
              <a:rPr lang="en-US" sz="2600" dirty="0" err="1"/>
              <a:t>trị</a:t>
            </a:r>
            <a:r>
              <a:rPr lang="en-US" sz="2600" dirty="0"/>
              <a:t> - </a:t>
            </a:r>
            <a:r>
              <a:rPr lang="en-US" sz="2600" dirty="0" err="1"/>
              <a:t>xã</a:t>
            </a:r>
            <a:r>
              <a:rPr lang="en-US" sz="2600" dirty="0"/>
              <a:t> </a:t>
            </a:r>
            <a:r>
              <a:rPr lang="en-US" sz="2600" dirty="0" err="1"/>
              <a:t>hội</a:t>
            </a:r>
            <a:r>
              <a:rPr lang="en-US" sz="2600" dirty="0"/>
              <a:t> </a:t>
            </a:r>
            <a:r>
              <a:rPr lang="en-US" sz="2600" dirty="0" err="1"/>
              <a:t>và</a:t>
            </a:r>
            <a:r>
              <a:rPr lang="en-US" sz="2600" dirty="0"/>
              <a:t> </a:t>
            </a:r>
            <a:r>
              <a:rPr lang="en-US" sz="2600" dirty="0" err="1"/>
              <a:t>Nhân</a:t>
            </a:r>
            <a:r>
              <a:rPr lang="en-US" sz="2600" dirty="0"/>
              <a:t> </a:t>
            </a:r>
            <a:r>
              <a:rPr lang="en-US" sz="2600" dirty="0" err="1"/>
              <a:t>dân</a:t>
            </a:r>
            <a:r>
              <a:rPr lang="en-US" sz="2600" dirty="0"/>
              <a:t> </a:t>
            </a:r>
            <a:r>
              <a:rPr lang="en-US" sz="2600" dirty="0" err="1"/>
              <a:t>tham</a:t>
            </a:r>
            <a:r>
              <a:rPr lang="en-US" sz="2600" dirty="0"/>
              <a:t> </a:t>
            </a:r>
            <a:r>
              <a:rPr lang="en-US" sz="2600" dirty="0" err="1"/>
              <a:t>gia</a:t>
            </a:r>
            <a:r>
              <a:rPr lang="en-US" sz="2600" dirty="0"/>
              <a:t> </a:t>
            </a:r>
            <a:r>
              <a:rPr lang="en-US" sz="2600" dirty="0" err="1"/>
              <a:t>giám</a:t>
            </a:r>
            <a:r>
              <a:rPr lang="en-US" sz="2600" dirty="0"/>
              <a:t> </a:t>
            </a:r>
            <a:r>
              <a:rPr lang="en-US" sz="2600" dirty="0" err="1"/>
              <a:t>sát</a:t>
            </a:r>
            <a:r>
              <a:rPr lang="en-US" sz="2600" dirty="0"/>
              <a:t> </a:t>
            </a:r>
            <a:r>
              <a:rPr lang="en-US" sz="2600" dirty="0" err="1"/>
              <a:t>hoạt</a:t>
            </a:r>
            <a:r>
              <a:rPr lang="en-US" sz="2600" dirty="0"/>
              <a:t> </a:t>
            </a:r>
            <a:r>
              <a:rPr lang="en-US" sz="2600" dirty="0" err="1"/>
              <a:t>động</a:t>
            </a:r>
            <a:r>
              <a:rPr lang="en-US" sz="2600" dirty="0"/>
              <a:t> </a:t>
            </a:r>
            <a:r>
              <a:rPr lang="en-US" sz="2600" dirty="0" err="1"/>
              <a:t>của</a:t>
            </a:r>
            <a:r>
              <a:rPr lang="en-US" sz="2600" dirty="0"/>
              <a:t> </a:t>
            </a:r>
            <a:r>
              <a:rPr lang="en-US" sz="2600" dirty="0" err="1"/>
              <a:t>các</a:t>
            </a:r>
            <a:r>
              <a:rPr lang="en-US" sz="2600" dirty="0"/>
              <a:t> </a:t>
            </a:r>
            <a:r>
              <a:rPr lang="en-US" sz="2600" dirty="0" err="1"/>
              <a:t>cơ</a:t>
            </a:r>
            <a:r>
              <a:rPr lang="en-US" sz="2600" dirty="0"/>
              <a:t> </a:t>
            </a:r>
            <a:r>
              <a:rPr lang="en-US" sz="2600" dirty="0" err="1"/>
              <a:t>quan</a:t>
            </a:r>
            <a:r>
              <a:rPr lang="en-US" sz="2600" dirty="0"/>
              <a:t> </a:t>
            </a:r>
            <a:r>
              <a:rPr lang="en-US" sz="2600" dirty="0" err="1"/>
              <a:t>tư</a:t>
            </a:r>
            <a:r>
              <a:rPr lang="en-US" sz="2600" dirty="0"/>
              <a:t> </a:t>
            </a:r>
            <a:r>
              <a:rPr lang="en-US" sz="2600" dirty="0" err="1"/>
              <a:t>pháp</a:t>
            </a:r>
            <a:r>
              <a:rPr lang="en-US" sz="2600" dirty="0"/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308306787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446088" algn="just">
              <a:buNone/>
            </a:pPr>
            <a:r>
              <a:rPr lang="en-US" sz="2600" dirty="0" err="1"/>
              <a:t>Tiếp</a:t>
            </a:r>
            <a:r>
              <a:rPr lang="en-US" sz="2600" dirty="0"/>
              <a:t> </a:t>
            </a:r>
            <a:r>
              <a:rPr lang="en-US" sz="2600" dirty="0" err="1"/>
              <a:t>tục</a:t>
            </a:r>
            <a:r>
              <a:rPr lang="en-US" sz="2600" dirty="0"/>
              <a:t> </a:t>
            </a:r>
            <a:r>
              <a:rPr lang="en-US" sz="2600" dirty="0" err="1"/>
              <a:t>đổi</a:t>
            </a:r>
            <a:r>
              <a:rPr lang="en-US" sz="2600" dirty="0"/>
              <a:t> </a:t>
            </a:r>
            <a:r>
              <a:rPr lang="en-US" sz="2600" dirty="0" err="1"/>
              <a:t>mới</a:t>
            </a:r>
            <a:r>
              <a:rPr lang="en-US" sz="2600" dirty="0"/>
              <a:t> </a:t>
            </a:r>
            <a:r>
              <a:rPr lang="en-US" sz="2600" dirty="0" err="1"/>
              <a:t>tổ</a:t>
            </a:r>
            <a:r>
              <a:rPr lang="en-US" sz="2600" dirty="0"/>
              <a:t> </a:t>
            </a:r>
            <a:r>
              <a:rPr lang="en-US" sz="2600" dirty="0" err="1"/>
              <a:t>chức</a:t>
            </a:r>
            <a:r>
              <a:rPr lang="en-US" sz="2600" dirty="0"/>
              <a:t> </a:t>
            </a:r>
            <a:r>
              <a:rPr lang="en-US" sz="2600" dirty="0" err="1"/>
              <a:t>bộ</a:t>
            </a:r>
            <a:r>
              <a:rPr lang="en-US" sz="2600" dirty="0"/>
              <a:t> </a:t>
            </a:r>
            <a:r>
              <a:rPr lang="en-US" sz="2600" dirty="0" err="1"/>
              <a:t>máy</a:t>
            </a:r>
            <a:r>
              <a:rPr lang="en-US" sz="2600" dirty="0"/>
              <a:t>, </a:t>
            </a:r>
            <a:r>
              <a:rPr lang="en-US" sz="2600" dirty="0" err="1"/>
              <a:t>cơ</a:t>
            </a:r>
            <a:r>
              <a:rPr lang="en-US" sz="2600" dirty="0"/>
              <a:t> </a:t>
            </a:r>
            <a:r>
              <a:rPr lang="en-US" sz="2600" dirty="0" err="1"/>
              <a:t>chế</a:t>
            </a:r>
            <a:r>
              <a:rPr lang="en-US" sz="2600" dirty="0"/>
              <a:t> </a:t>
            </a:r>
            <a:r>
              <a:rPr lang="en-US" sz="2600" dirty="0" err="1"/>
              <a:t>hoạt</a:t>
            </a:r>
            <a:r>
              <a:rPr lang="en-US" sz="2600" dirty="0"/>
              <a:t> </a:t>
            </a:r>
            <a:r>
              <a:rPr lang="en-US" sz="2600" dirty="0" err="1"/>
              <a:t>động</a:t>
            </a:r>
            <a:r>
              <a:rPr lang="en-US" sz="2600" dirty="0"/>
              <a:t>, </a:t>
            </a:r>
            <a:r>
              <a:rPr lang="en-US" sz="2600" dirty="0" err="1"/>
              <a:t>phát</a:t>
            </a:r>
            <a:r>
              <a:rPr lang="en-US" sz="2600" dirty="0"/>
              <a:t> </a:t>
            </a:r>
            <a:r>
              <a:rPr lang="en-US" sz="2600" dirty="0" err="1"/>
              <a:t>huy</a:t>
            </a:r>
            <a:r>
              <a:rPr lang="en-US" sz="2600" dirty="0"/>
              <a:t> </a:t>
            </a:r>
            <a:r>
              <a:rPr lang="en-US" sz="2600" dirty="0" err="1"/>
              <a:t>đầy</a:t>
            </a:r>
            <a:r>
              <a:rPr lang="en-US" sz="2600" dirty="0"/>
              <a:t> </a:t>
            </a:r>
            <a:r>
              <a:rPr lang="en-US" sz="2600" dirty="0" err="1"/>
              <a:t>đủ</a:t>
            </a:r>
            <a:r>
              <a:rPr lang="en-US" sz="2600" dirty="0"/>
              <a:t>, </a:t>
            </a:r>
            <a:r>
              <a:rPr lang="en-US" sz="2600" dirty="0" err="1"/>
              <a:t>hiệu</a:t>
            </a:r>
            <a:r>
              <a:rPr lang="en-US" sz="2600" dirty="0"/>
              <a:t/>
            </a:r>
            <a:br>
              <a:rPr lang="en-US" sz="2600" dirty="0"/>
            </a:br>
            <a:r>
              <a:rPr lang="en-US" sz="2600" dirty="0" err="1"/>
              <a:t>quả</a:t>
            </a:r>
            <a:r>
              <a:rPr lang="en-US" sz="2600" dirty="0"/>
              <a:t> </a:t>
            </a:r>
            <a:r>
              <a:rPr lang="en-US" sz="2600" dirty="0" err="1"/>
              <a:t>vai</a:t>
            </a:r>
            <a:r>
              <a:rPr lang="en-US" sz="2600" dirty="0"/>
              <a:t> </a:t>
            </a:r>
            <a:r>
              <a:rPr lang="en-US" sz="2600" dirty="0" err="1"/>
              <a:t>trò</a:t>
            </a:r>
            <a:r>
              <a:rPr lang="en-US" sz="2600" dirty="0"/>
              <a:t> </a:t>
            </a:r>
            <a:r>
              <a:rPr lang="en-US" sz="2600" dirty="0" err="1"/>
              <a:t>của</a:t>
            </a:r>
            <a:r>
              <a:rPr lang="en-US" sz="2600" dirty="0"/>
              <a:t> </a:t>
            </a:r>
            <a:r>
              <a:rPr lang="en-US" sz="2600" dirty="0" err="1"/>
              <a:t>Mặt</a:t>
            </a:r>
            <a:r>
              <a:rPr lang="en-US" sz="2600" dirty="0"/>
              <a:t> </a:t>
            </a:r>
            <a:r>
              <a:rPr lang="en-US" sz="2600" dirty="0" err="1"/>
              <a:t>trận</a:t>
            </a:r>
            <a:r>
              <a:rPr lang="en-US" sz="2600" dirty="0"/>
              <a:t> </a:t>
            </a:r>
            <a:r>
              <a:rPr lang="en-US" sz="2600" dirty="0" err="1"/>
              <a:t>Tổ</a:t>
            </a:r>
            <a:r>
              <a:rPr lang="en-US" sz="2600" dirty="0"/>
              <a:t> </a:t>
            </a:r>
            <a:r>
              <a:rPr lang="en-US" sz="2600" dirty="0" err="1"/>
              <a:t>quốc</a:t>
            </a:r>
            <a:r>
              <a:rPr lang="en-US" sz="2600" dirty="0"/>
              <a:t> </a:t>
            </a:r>
            <a:r>
              <a:rPr lang="en-US" sz="2600" dirty="0" err="1"/>
              <a:t>Việt</a:t>
            </a:r>
            <a:r>
              <a:rPr lang="en-US" sz="2600" dirty="0"/>
              <a:t> Nam, </a:t>
            </a:r>
            <a:r>
              <a:rPr lang="en-US" sz="2600" dirty="0" err="1"/>
              <a:t>các</a:t>
            </a:r>
            <a:r>
              <a:rPr lang="en-US" sz="2600" dirty="0"/>
              <a:t> </a:t>
            </a:r>
            <a:r>
              <a:rPr lang="en-US" sz="2600" dirty="0" err="1"/>
              <a:t>tổ</a:t>
            </a:r>
            <a:r>
              <a:rPr lang="en-US" sz="2600" dirty="0"/>
              <a:t> </a:t>
            </a:r>
            <a:r>
              <a:rPr lang="en-US" sz="2600" dirty="0" err="1"/>
              <a:t>chức</a:t>
            </a:r>
            <a:r>
              <a:rPr lang="en-US" sz="2600" dirty="0"/>
              <a:t> </a:t>
            </a:r>
            <a:r>
              <a:rPr lang="en-US" sz="2600" dirty="0" err="1"/>
              <a:t>chính</a:t>
            </a:r>
            <a:r>
              <a:rPr lang="en-US" sz="2600" dirty="0"/>
              <a:t> </a:t>
            </a:r>
            <a:r>
              <a:rPr lang="en-US" sz="2600" dirty="0" err="1"/>
              <a:t>trị</a:t>
            </a:r>
            <a:r>
              <a:rPr lang="en-US" sz="2600" dirty="0"/>
              <a:t> - </a:t>
            </a:r>
            <a:r>
              <a:rPr lang="en-US" sz="2600" dirty="0" err="1"/>
              <a:t>xã</a:t>
            </a:r>
            <a:r>
              <a:rPr lang="en-US" sz="2600" dirty="0"/>
              <a:t> </a:t>
            </a:r>
            <a:r>
              <a:rPr lang="en-US" sz="2600" dirty="0" err="1"/>
              <a:t>hội</a:t>
            </a:r>
            <a:r>
              <a:rPr lang="en-US" sz="2600" dirty="0"/>
              <a:t>. </a:t>
            </a:r>
            <a:r>
              <a:rPr lang="en-US" sz="2600" dirty="0" err="1"/>
              <a:t>Đổi</a:t>
            </a:r>
            <a:r>
              <a:rPr lang="en-US" sz="2600" dirty="0"/>
              <a:t> </a:t>
            </a:r>
            <a:r>
              <a:rPr lang="en-US" sz="2600" dirty="0" err="1"/>
              <a:t>mới</a:t>
            </a:r>
            <a:r>
              <a:rPr lang="en-US" sz="2600" dirty="0"/>
              <a:t> </a:t>
            </a:r>
            <a:r>
              <a:rPr lang="en-US" sz="2600" dirty="0" err="1"/>
              <a:t>nội</a:t>
            </a:r>
            <a:r>
              <a:rPr lang="en-US" sz="2600" dirty="0"/>
              <a:t> dung, </a:t>
            </a:r>
            <a:r>
              <a:rPr lang="en-US" sz="2600" dirty="0" err="1"/>
              <a:t>phương</a:t>
            </a:r>
            <a:r>
              <a:rPr lang="en-US" sz="2600" dirty="0"/>
              <a:t> </a:t>
            </a:r>
            <a:r>
              <a:rPr lang="en-US" sz="2600" dirty="0" err="1"/>
              <a:t>thức</a:t>
            </a:r>
            <a:r>
              <a:rPr lang="en-US" sz="2600" dirty="0"/>
              <a:t> </a:t>
            </a:r>
            <a:r>
              <a:rPr lang="en-US" sz="2600" dirty="0" err="1"/>
              <a:t>hoạt</a:t>
            </a:r>
            <a:r>
              <a:rPr lang="en-US" sz="2600" dirty="0"/>
              <a:t> </a:t>
            </a:r>
            <a:r>
              <a:rPr lang="en-US" sz="2600" dirty="0" err="1"/>
              <a:t>động</a:t>
            </a:r>
            <a:r>
              <a:rPr lang="en-US" sz="2600" dirty="0"/>
              <a:t> </a:t>
            </a:r>
            <a:r>
              <a:rPr lang="en-US" sz="2600" dirty="0" err="1"/>
              <a:t>hướng</a:t>
            </a:r>
            <a:r>
              <a:rPr lang="en-US" sz="2600" dirty="0"/>
              <a:t> </a:t>
            </a:r>
            <a:r>
              <a:rPr lang="en-US" sz="2600" dirty="0" err="1"/>
              <a:t>về</a:t>
            </a:r>
            <a:r>
              <a:rPr lang="en-US" sz="2600" dirty="0"/>
              <a:t> </a:t>
            </a:r>
            <a:r>
              <a:rPr lang="en-US" sz="2600" dirty="0" err="1"/>
              <a:t>cơ</a:t>
            </a:r>
            <a:r>
              <a:rPr lang="en-US" sz="2600" dirty="0"/>
              <a:t> </a:t>
            </a:r>
            <a:r>
              <a:rPr lang="en-US" sz="2600" dirty="0" err="1"/>
              <a:t>sở</a:t>
            </a:r>
            <a:r>
              <a:rPr lang="en-US" sz="2600" dirty="0"/>
              <a:t>. </a:t>
            </a:r>
            <a:r>
              <a:rPr lang="en-US" sz="2600" dirty="0" err="1"/>
              <a:t>Thực</a:t>
            </a:r>
            <a:r>
              <a:rPr lang="en-US" sz="2600" dirty="0"/>
              <a:t> </a:t>
            </a:r>
            <a:r>
              <a:rPr lang="en-US" sz="2600" dirty="0" err="1"/>
              <a:t>hiện</a:t>
            </a:r>
            <a:r>
              <a:rPr lang="en-US" sz="2600" dirty="0"/>
              <a:t> </a:t>
            </a:r>
            <a:r>
              <a:rPr lang="en-US" sz="2600" dirty="0" err="1"/>
              <a:t>có</a:t>
            </a:r>
            <a:r>
              <a:rPr lang="en-US" sz="2600" dirty="0"/>
              <a:t> </a:t>
            </a:r>
            <a:r>
              <a:rPr lang="en-US" sz="2600" dirty="0" err="1"/>
              <a:t>hiệu</a:t>
            </a:r>
            <a:r>
              <a:rPr lang="en-US" sz="2600" dirty="0"/>
              <a:t> </a:t>
            </a:r>
            <a:r>
              <a:rPr lang="en-US" sz="2600" dirty="0" err="1"/>
              <a:t>quả</a:t>
            </a:r>
            <a:r>
              <a:rPr lang="en-US" sz="2600" dirty="0"/>
              <a:t> </a:t>
            </a:r>
            <a:r>
              <a:rPr lang="en-US" sz="2600" dirty="0" err="1"/>
              <a:t>công</a:t>
            </a:r>
            <a:r>
              <a:rPr lang="en-US" sz="2600" dirty="0"/>
              <a:t> </a:t>
            </a:r>
            <a:r>
              <a:rPr lang="en-US" sz="2600" dirty="0" err="1"/>
              <a:t>tác</a:t>
            </a:r>
            <a:r>
              <a:rPr lang="en-US" sz="2600" dirty="0"/>
              <a:t> </a:t>
            </a:r>
            <a:r>
              <a:rPr lang="en-US" sz="2600" dirty="0" err="1"/>
              <a:t>giám</a:t>
            </a:r>
            <a:r>
              <a:rPr lang="en-US" sz="2600" dirty="0"/>
              <a:t> </a:t>
            </a:r>
            <a:r>
              <a:rPr lang="en-US" sz="2600" dirty="0" err="1"/>
              <a:t>sát</a:t>
            </a:r>
            <a:r>
              <a:rPr lang="en-US" sz="2600" dirty="0"/>
              <a:t>, </a:t>
            </a:r>
            <a:r>
              <a:rPr lang="en-US" sz="2600" dirty="0" err="1"/>
              <a:t>phản</a:t>
            </a:r>
            <a:r>
              <a:rPr lang="en-US" sz="2600" dirty="0"/>
              <a:t> </a:t>
            </a:r>
            <a:r>
              <a:rPr lang="en-US" sz="2600" dirty="0" err="1"/>
              <a:t>biện</a:t>
            </a:r>
            <a:r>
              <a:rPr lang="en-US" sz="2600" dirty="0"/>
              <a:t> </a:t>
            </a:r>
            <a:r>
              <a:rPr lang="en-US" sz="2600" dirty="0" err="1"/>
              <a:t>xã</a:t>
            </a:r>
            <a:r>
              <a:rPr lang="en-US" sz="2600" dirty="0"/>
              <a:t> </a:t>
            </a:r>
            <a:r>
              <a:rPr lang="en-US" sz="2600" dirty="0" err="1"/>
              <a:t>hội</a:t>
            </a:r>
            <a:r>
              <a:rPr lang="en-US" sz="2600" dirty="0"/>
              <a:t> </a:t>
            </a:r>
            <a:r>
              <a:rPr lang="en-US" sz="2600" dirty="0" err="1"/>
              <a:t>và</a:t>
            </a:r>
            <a:r>
              <a:rPr lang="en-US" sz="2600" dirty="0"/>
              <a:t> </a:t>
            </a:r>
            <a:r>
              <a:rPr lang="en-US" sz="2600" dirty="0" err="1"/>
              <a:t>hậu</a:t>
            </a:r>
            <a:r>
              <a:rPr lang="en-US" sz="2600" dirty="0"/>
              <a:t> </a:t>
            </a:r>
            <a:r>
              <a:rPr lang="en-US" sz="2600" dirty="0" err="1"/>
              <a:t>giám</a:t>
            </a:r>
            <a:r>
              <a:rPr lang="en-US" sz="2600" dirty="0"/>
              <a:t> </a:t>
            </a:r>
            <a:r>
              <a:rPr lang="en-US" sz="2600" dirty="0" err="1"/>
              <a:t>sát</a:t>
            </a:r>
            <a:r>
              <a:rPr lang="en-US" sz="2600" dirty="0"/>
              <a:t>, </a:t>
            </a:r>
            <a:r>
              <a:rPr lang="en-US" sz="2600" dirty="0" err="1"/>
              <a:t>phản</a:t>
            </a:r>
            <a:r>
              <a:rPr lang="en-US" sz="2600" dirty="0"/>
              <a:t> </a:t>
            </a:r>
            <a:r>
              <a:rPr lang="en-US" sz="2600" dirty="0" err="1"/>
              <a:t>biện</a:t>
            </a:r>
            <a:r>
              <a:rPr lang="en-US" sz="2600" dirty="0"/>
              <a:t> </a:t>
            </a:r>
            <a:r>
              <a:rPr lang="en-US" sz="2600" dirty="0" err="1"/>
              <a:t>xã</a:t>
            </a:r>
            <a:r>
              <a:rPr lang="en-US" sz="2600" dirty="0"/>
              <a:t> </a:t>
            </a:r>
            <a:r>
              <a:rPr lang="en-US" sz="2600" dirty="0" err="1"/>
              <a:t>hội</a:t>
            </a:r>
            <a:r>
              <a:rPr lang="en-US" sz="2600" dirty="0"/>
              <a:t>, </a:t>
            </a:r>
            <a:r>
              <a:rPr lang="en-US" sz="2600" dirty="0" err="1"/>
              <a:t>bảo</a:t>
            </a:r>
            <a:r>
              <a:rPr lang="en-US" sz="2600" dirty="0"/>
              <a:t> </a:t>
            </a:r>
            <a:r>
              <a:rPr lang="en-US" sz="2600" dirty="0" err="1"/>
              <a:t>vệ</a:t>
            </a:r>
            <a:r>
              <a:rPr lang="en-US" sz="2600" dirty="0"/>
              <a:t> </a:t>
            </a:r>
            <a:r>
              <a:rPr lang="en-US" sz="2600" dirty="0" err="1"/>
              <a:t>quyền</a:t>
            </a:r>
            <a:r>
              <a:rPr lang="en-US" sz="2600" dirty="0"/>
              <a:t> </a:t>
            </a:r>
            <a:r>
              <a:rPr lang="en-US" sz="2600" dirty="0" err="1"/>
              <a:t>và</a:t>
            </a:r>
            <a:r>
              <a:rPr lang="en-US" sz="2600" dirty="0"/>
              <a:t> </a:t>
            </a:r>
            <a:r>
              <a:rPr lang="en-US" sz="2600" dirty="0" err="1"/>
              <a:t>lợi</a:t>
            </a:r>
            <a:r>
              <a:rPr lang="en-US" sz="2600" dirty="0"/>
              <a:t> </a:t>
            </a:r>
            <a:r>
              <a:rPr lang="en-US" sz="2600" dirty="0" err="1"/>
              <a:t>ích</a:t>
            </a:r>
            <a:r>
              <a:rPr lang="en-US" sz="2600" dirty="0"/>
              <a:t> </a:t>
            </a:r>
            <a:r>
              <a:rPr lang="en-US" sz="2600" dirty="0" err="1"/>
              <a:t>hợp</a:t>
            </a:r>
            <a:r>
              <a:rPr lang="en-US" sz="2600" dirty="0"/>
              <a:t> </a:t>
            </a:r>
            <a:r>
              <a:rPr lang="en-US" sz="2600" dirty="0" err="1"/>
              <a:t>pháp</a:t>
            </a:r>
            <a:r>
              <a:rPr lang="en-US" sz="2600" dirty="0"/>
              <a:t>, </a:t>
            </a:r>
            <a:r>
              <a:rPr lang="en-US" sz="2600" dirty="0" err="1"/>
              <a:t>chính</a:t>
            </a:r>
            <a:r>
              <a:rPr lang="en-US" sz="2600" dirty="0"/>
              <a:t> </a:t>
            </a:r>
            <a:r>
              <a:rPr lang="en-US" sz="2600" dirty="0" err="1"/>
              <a:t>đáng</a:t>
            </a:r>
            <a:r>
              <a:rPr lang="en-US" sz="2600" dirty="0"/>
              <a:t> </a:t>
            </a:r>
            <a:r>
              <a:rPr lang="en-US" sz="2600" dirty="0" err="1"/>
              <a:t>của</a:t>
            </a:r>
            <a:r>
              <a:rPr lang="en-US" sz="2600" dirty="0"/>
              <a:t> </a:t>
            </a:r>
            <a:r>
              <a:rPr lang="en-US" sz="2600" dirty="0" err="1"/>
              <a:t>đoàn</a:t>
            </a:r>
            <a:r>
              <a:rPr lang="en-US" sz="2600" dirty="0"/>
              <a:t> </a:t>
            </a:r>
            <a:r>
              <a:rPr lang="en-US" sz="2600" dirty="0" err="1"/>
              <a:t>viên</a:t>
            </a:r>
            <a:r>
              <a:rPr lang="en-US" sz="2600" dirty="0"/>
              <a:t>, </a:t>
            </a:r>
            <a:r>
              <a:rPr lang="en-US" sz="2600" dirty="0" err="1"/>
              <a:t>hội</a:t>
            </a:r>
            <a:r>
              <a:rPr lang="en-US" sz="2600" dirty="0"/>
              <a:t> </a:t>
            </a:r>
            <a:r>
              <a:rPr lang="en-US" sz="2600" dirty="0" err="1"/>
              <a:t>viên</a:t>
            </a:r>
            <a:r>
              <a:rPr lang="en-US" sz="2600" dirty="0"/>
              <a:t>; </a:t>
            </a:r>
            <a:r>
              <a:rPr lang="en-US" sz="2600" dirty="0" err="1"/>
              <a:t>tích</a:t>
            </a:r>
            <a:r>
              <a:rPr lang="en-US" sz="2600" dirty="0"/>
              <a:t> </a:t>
            </a:r>
            <a:r>
              <a:rPr lang="en-US" sz="2600" dirty="0" err="1"/>
              <a:t>cực</a:t>
            </a:r>
            <a:r>
              <a:rPr lang="en-US" sz="2600" dirty="0"/>
              <a:t> </a:t>
            </a:r>
            <a:r>
              <a:rPr lang="en-US" sz="2600" dirty="0" err="1"/>
              <a:t>tham</a:t>
            </a:r>
            <a:r>
              <a:rPr lang="en-US" sz="2600" dirty="0"/>
              <a:t> </a:t>
            </a:r>
            <a:r>
              <a:rPr lang="en-US" sz="2600" dirty="0" err="1"/>
              <a:t>gia</a:t>
            </a:r>
            <a:r>
              <a:rPr lang="en-US" sz="2600" dirty="0"/>
              <a:t> </a:t>
            </a:r>
            <a:r>
              <a:rPr lang="en-US" sz="2600" dirty="0" err="1"/>
              <a:t>xây</a:t>
            </a:r>
            <a:r>
              <a:rPr lang="en-US" sz="2600" dirty="0"/>
              <a:t> </a:t>
            </a:r>
            <a:r>
              <a:rPr lang="en-US" sz="2600" dirty="0" err="1"/>
              <a:t>dựng</a:t>
            </a:r>
            <a:r>
              <a:rPr lang="en-US" sz="2600" dirty="0"/>
              <a:t> </a:t>
            </a:r>
            <a:r>
              <a:rPr lang="en-US" sz="2600" dirty="0" err="1"/>
              <a:t>Đảng</a:t>
            </a:r>
            <a:r>
              <a:rPr lang="en-US" sz="2600" dirty="0"/>
              <a:t>, </a:t>
            </a:r>
            <a:r>
              <a:rPr lang="en-US" sz="2600" dirty="0" err="1"/>
              <a:t>Nhà</a:t>
            </a:r>
            <a:r>
              <a:rPr lang="en-US" sz="2600" dirty="0"/>
              <a:t> </a:t>
            </a:r>
            <a:r>
              <a:rPr lang="en-US" sz="2600" dirty="0" err="1"/>
              <a:t>nước</a:t>
            </a:r>
            <a:r>
              <a:rPr lang="en-US" sz="2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8663186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395536" y="1268760"/>
            <a:ext cx="8388424" cy="4392488"/>
          </a:xfrm>
          <a:prstGeom prst="roundRect">
            <a:avLst>
              <a:gd name="adj" fmla="val 16667"/>
            </a:avLst>
          </a:prstGeom>
          <a:solidFill>
            <a:schemeClr val="tx2">
              <a:lumMod val="60000"/>
              <a:lumOff val="40000"/>
            </a:schemeClr>
          </a:solidFill>
          <a:ln w="12700" algn="ctr">
            <a:solidFill>
              <a:srgbClr val="726871"/>
            </a:solidFill>
            <a:round/>
            <a:headEnd/>
            <a:tailEnd/>
          </a:ln>
        </p:spPr>
        <p:txBody>
          <a:bodyPr anchor="ctr"/>
          <a:lstStyle/>
          <a:p>
            <a:r>
              <a:rPr lang="en-US" sz="2800" b="1" dirty="0" err="1" smtClean="0">
                <a:solidFill>
                  <a:schemeClr val="bg1"/>
                </a:solidFill>
              </a:rPr>
              <a:t>Kế</a:t>
            </a:r>
            <a:r>
              <a:rPr lang="en-US" sz="2800" b="1" dirty="0" smtClean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hoạch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số</a:t>
            </a:r>
            <a:r>
              <a:rPr lang="en-US" sz="2800" b="1" dirty="0">
                <a:solidFill>
                  <a:schemeClr val="bg1"/>
                </a:solidFill>
              </a:rPr>
              <a:t> 728/KH-UBND </a:t>
            </a:r>
            <a:r>
              <a:rPr lang="en-US" sz="2800" b="1" dirty="0" err="1">
                <a:solidFill>
                  <a:schemeClr val="bg1"/>
                </a:solidFill>
              </a:rPr>
              <a:t>ngày</a:t>
            </a:r>
            <a:r>
              <a:rPr lang="en-US" sz="2800" b="1" dirty="0">
                <a:solidFill>
                  <a:schemeClr val="bg1"/>
                </a:solidFill>
              </a:rPr>
              <a:t> 24/8/2023 </a:t>
            </a:r>
            <a:r>
              <a:rPr lang="en-US" sz="2800" b="1" dirty="0" err="1">
                <a:solidFill>
                  <a:schemeClr val="bg1"/>
                </a:solidFill>
              </a:rPr>
              <a:t>của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Ủy</a:t>
            </a:r>
            <a:r>
              <a:rPr lang="en-US" sz="2800" b="1" dirty="0">
                <a:solidFill>
                  <a:schemeClr val="bg1"/>
                </a:solidFill>
              </a:rPr>
              <a:t> ban </a:t>
            </a:r>
            <a:r>
              <a:rPr lang="en-US" sz="2800" b="1" dirty="0" err="1">
                <a:solidFill>
                  <a:schemeClr val="bg1"/>
                </a:solidFill>
              </a:rPr>
              <a:t>nhân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dân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tỉnh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thực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hiện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Chương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trình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hành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động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thực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hiện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Nghị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quyết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số</a:t>
            </a:r>
            <a:r>
              <a:rPr lang="en-US" sz="2800" b="1" dirty="0">
                <a:solidFill>
                  <a:schemeClr val="bg1"/>
                </a:solidFill>
              </a:rPr>
              <a:t> 27-NQ/TW </a:t>
            </a:r>
            <a:r>
              <a:rPr lang="en-US" sz="2800" b="1" dirty="0" err="1">
                <a:solidFill>
                  <a:schemeClr val="bg1"/>
                </a:solidFill>
              </a:rPr>
              <a:t>ngày</a:t>
            </a:r>
            <a:r>
              <a:rPr lang="en-US" sz="2800" b="1" dirty="0">
                <a:solidFill>
                  <a:schemeClr val="bg1"/>
                </a:solidFill>
              </a:rPr>
              <a:t> 09/11/2022 </a:t>
            </a:r>
            <a:r>
              <a:rPr lang="en-US" sz="2800" b="1" dirty="0" err="1">
                <a:solidFill>
                  <a:schemeClr val="bg1"/>
                </a:solidFill>
              </a:rPr>
              <a:t>của</a:t>
            </a:r>
            <a:r>
              <a:rPr lang="en-US" sz="2800" b="1" dirty="0">
                <a:solidFill>
                  <a:schemeClr val="bg1"/>
                </a:solidFill>
              </a:rPr>
              <a:t> Ban </a:t>
            </a:r>
            <a:r>
              <a:rPr lang="en-US" sz="2800" b="1" dirty="0" err="1">
                <a:solidFill>
                  <a:schemeClr val="bg1"/>
                </a:solidFill>
              </a:rPr>
              <a:t>Chấp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hành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Trung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ương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Đảng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khóa</a:t>
            </a:r>
            <a:r>
              <a:rPr lang="en-US" sz="2800" b="1" dirty="0">
                <a:solidFill>
                  <a:schemeClr val="bg1"/>
                </a:solidFill>
              </a:rPr>
              <a:t> XIII </a:t>
            </a:r>
            <a:r>
              <a:rPr lang="en-US" sz="2800" b="1" dirty="0" err="1">
                <a:solidFill>
                  <a:schemeClr val="bg1"/>
                </a:solidFill>
              </a:rPr>
              <a:t>về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tiếp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tục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xây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dựng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và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hoàn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thiện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nhà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nước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pháp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quyền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xã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hội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chủ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nghĩa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Việt</a:t>
            </a:r>
            <a:r>
              <a:rPr lang="en-US" sz="2800" b="1" dirty="0">
                <a:solidFill>
                  <a:schemeClr val="bg1"/>
                </a:solidFill>
              </a:rPr>
              <a:t> Nam </a:t>
            </a:r>
            <a:r>
              <a:rPr lang="en-US" sz="2800" b="1" dirty="0" err="1">
                <a:solidFill>
                  <a:schemeClr val="bg1"/>
                </a:solidFill>
              </a:rPr>
              <a:t>trong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giai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đoạn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mới</a:t>
            </a:r>
            <a:endParaRPr lang="en-US" sz="2800" b="1" dirty="0">
              <a:solidFill>
                <a:schemeClr val="bg1"/>
              </a:solidFill>
            </a:endParaRPr>
          </a:p>
          <a:p>
            <a:endParaRPr lang="en-US" sz="2400" b="1" dirty="0">
              <a:solidFill>
                <a:schemeClr val="bg1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1921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Mục</a:t>
            </a:r>
            <a:r>
              <a:rPr lang="en-US" dirty="0"/>
              <a:t> </a:t>
            </a:r>
            <a:r>
              <a:rPr lang="en-US" dirty="0" err="1"/>
              <a:t>đích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28725"/>
            <a:ext cx="9144000" cy="5248275"/>
          </a:xfr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446088" algn="just">
              <a:buNone/>
            </a:pPr>
            <a:r>
              <a:rPr lang="en-US" sz="2600" dirty="0"/>
              <a:t>a) </a:t>
            </a:r>
            <a:r>
              <a:rPr lang="en-US" sz="2600" dirty="0" err="1"/>
              <a:t>Triển</a:t>
            </a:r>
            <a:r>
              <a:rPr lang="en-US" sz="2600" dirty="0"/>
              <a:t> </a:t>
            </a:r>
            <a:r>
              <a:rPr lang="en-US" sz="2600" dirty="0" err="1"/>
              <a:t>khai</a:t>
            </a:r>
            <a:r>
              <a:rPr lang="en-US" sz="2600" dirty="0"/>
              <a:t> </a:t>
            </a:r>
            <a:r>
              <a:rPr lang="en-US" sz="2600" dirty="0" err="1"/>
              <a:t>hiệu</a:t>
            </a:r>
            <a:r>
              <a:rPr lang="en-US" sz="2600" dirty="0"/>
              <a:t> </a:t>
            </a:r>
            <a:r>
              <a:rPr lang="en-US" sz="2600" dirty="0" err="1"/>
              <a:t>quả</a:t>
            </a:r>
            <a:r>
              <a:rPr lang="en-US" sz="2600" dirty="0"/>
              <a:t> </a:t>
            </a:r>
            <a:r>
              <a:rPr lang="en-US" sz="2600" dirty="0" err="1"/>
              <a:t>các</a:t>
            </a:r>
            <a:r>
              <a:rPr lang="en-US" sz="2600" dirty="0"/>
              <a:t> </a:t>
            </a:r>
            <a:r>
              <a:rPr lang="en-US" sz="2600" dirty="0" err="1"/>
              <a:t>quan</a:t>
            </a:r>
            <a:r>
              <a:rPr lang="en-US" sz="2600" dirty="0"/>
              <a:t> </a:t>
            </a:r>
            <a:r>
              <a:rPr lang="en-US" sz="2600" dirty="0" err="1"/>
              <a:t>điểm</a:t>
            </a:r>
            <a:r>
              <a:rPr lang="en-US" sz="2600" dirty="0"/>
              <a:t>, </a:t>
            </a:r>
            <a:r>
              <a:rPr lang="en-US" sz="2600" dirty="0" err="1"/>
              <a:t>mục</a:t>
            </a:r>
            <a:r>
              <a:rPr lang="en-US" sz="2600" dirty="0"/>
              <a:t> </a:t>
            </a:r>
            <a:r>
              <a:rPr lang="en-US" sz="2600" dirty="0" err="1"/>
              <a:t>tiêu</a:t>
            </a:r>
            <a:r>
              <a:rPr lang="en-US" sz="2600" dirty="0"/>
              <a:t>, </a:t>
            </a:r>
            <a:r>
              <a:rPr lang="en-US" sz="2600" dirty="0" err="1"/>
              <a:t>nhiệm</a:t>
            </a:r>
            <a:r>
              <a:rPr lang="en-US" sz="2600" dirty="0"/>
              <a:t> </a:t>
            </a:r>
            <a:r>
              <a:rPr lang="en-US" sz="2600" dirty="0" err="1"/>
              <a:t>vụ</a:t>
            </a:r>
            <a:r>
              <a:rPr lang="en-US" sz="2600" dirty="0"/>
              <a:t> </a:t>
            </a:r>
            <a:r>
              <a:rPr lang="en-US" sz="2600" dirty="0" err="1"/>
              <a:t>và</a:t>
            </a:r>
            <a:r>
              <a:rPr lang="en-US" sz="2600" dirty="0"/>
              <a:t> </a:t>
            </a:r>
            <a:r>
              <a:rPr lang="en-US" sz="2600" dirty="0" err="1"/>
              <a:t>giải</a:t>
            </a:r>
            <a:r>
              <a:rPr lang="en-US" sz="2600" dirty="0"/>
              <a:t> </a:t>
            </a:r>
            <a:r>
              <a:rPr lang="en-US" sz="2600" dirty="0" err="1"/>
              <a:t>pháp</a:t>
            </a:r>
            <a:r>
              <a:rPr lang="en-US" sz="2600" dirty="0"/>
              <a:t> </a:t>
            </a:r>
            <a:r>
              <a:rPr lang="en-US" sz="2600" dirty="0" err="1"/>
              <a:t>của</a:t>
            </a:r>
            <a:r>
              <a:rPr lang="en-US" sz="2600" dirty="0"/>
              <a:t> </a:t>
            </a:r>
            <a:r>
              <a:rPr lang="en-US" sz="2600" dirty="0" err="1"/>
              <a:t>Nghị</a:t>
            </a:r>
            <a:r>
              <a:rPr lang="en-US" sz="2600" dirty="0"/>
              <a:t> </a:t>
            </a:r>
            <a:r>
              <a:rPr lang="en-US" sz="2600" dirty="0" err="1"/>
              <a:t>quyết</a:t>
            </a:r>
            <a:r>
              <a:rPr lang="en-US" sz="2600" dirty="0"/>
              <a:t> </a:t>
            </a:r>
            <a:r>
              <a:rPr lang="en-US" sz="2600" dirty="0" err="1"/>
              <a:t>số</a:t>
            </a:r>
            <a:r>
              <a:rPr lang="en-US" sz="2600" dirty="0"/>
              <a:t> 27-NQ/TW </a:t>
            </a:r>
            <a:r>
              <a:rPr lang="en-US" sz="2600" dirty="0" err="1"/>
              <a:t>ngày</a:t>
            </a:r>
            <a:r>
              <a:rPr lang="en-US" sz="2600" dirty="0"/>
              <a:t> 09/11/2022 </a:t>
            </a:r>
            <a:r>
              <a:rPr lang="en-US" sz="2600" dirty="0" err="1"/>
              <a:t>của</a:t>
            </a:r>
            <a:r>
              <a:rPr lang="en-US" sz="2600" dirty="0"/>
              <a:t> Ban </a:t>
            </a:r>
            <a:r>
              <a:rPr lang="en-US" sz="2600" dirty="0" err="1"/>
              <a:t>Chấp</a:t>
            </a:r>
            <a:r>
              <a:rPr lang="en-US" sz="2600" dirty="0"/>
              <a:t> </a:t>
            </a:r>
            <a:r>
              <a:rPr lang="en-US" sz="2600" dirty="0" err="1"/>
              <a:t>hành</a:t>
            </a:r>
            <a:r>
              <a:rPr lang="en-US" sz="2600" dirty="0"/>
              <a:t> </a:t>
            </a:r>
            <a:r>
              <a:rPr lang="en-US" sz="2600" dirty="0" err="1"/>
              <a:t>Trung</a:t>
            </a:r>
            <a:r>
              <a:rPr lang="en-US" sz="2600" dirty="0"/>
              <a:t> </a:t>
            </a:r>
            <a:r>
              <a:rPr lang="en-US" sz="2600" dirty="0" err="1"/>
              <a:t>ương</a:t>
            </a:r>
            <a:r>
              <a:rPr lang="en-US" sz="2600" dirty="0"/>
              <a:t> </a:t>
            </a:r>
            <a:r>
              <a:rPr lang="en-US" sz="2600" dirty="0" err="1"/>
              <a:t>Đảng</a:t>
            </a:r>
            <a:r>
              <a:rPr lang="en-US" sz="2600" dirty="0"/>
              <a:t> </a:t>
            </a:r>
            <a:r>
              <a:rPr lang="en-US" sz="2600" dirty="0" err="1"/>
              <a:t>khóa</a:t>
            </a:r>
            <a:r>
              <a:rPr lang="en-US" sz="2600" dirty="0"/>
              <a:t> XIII </a:t>
            </a:r>
            <a:r>
              <a:rPr lang="en-US" sz="2600" dirty="0" err="1"/>
              <a:t>về</a:t>
            </a:r>
            <a:r>
              <a:rPr lang="en-US" sz="2600" dirty="0"/>
              <a:t> </a:t>
            </a:r>
            <a:r>
              <a:rPr lang="en-US" sz="2600" dirty="0" err="1"/>
              <a:t>tiếp</a:t>
            </a:r>
            <a:r>
              <a:rPr lang="en-US" sz="2600" dirty="0"/>
              <a:t> </a:t>
            </a:r>
            <a:r>
              <a:rPr lang="en-US" sz="2600" dirty="0" err="1"/>
              <a:t>tục</a:t>
            </a:r>
            <a:r>
              <a:rPr lang="en-US" sz="2600" dirty="0"/>
              <a:t> </a:t>
            </a:r>
            <a:r>
              <a:rPr lang="en-US" sz="2600" dirty="0" err="1"/>
              <a:t>xây</a:t>
            </a:r>
            <a:r>
              <a:rPr lang="en-US" sz="2600" dirty="0"/>
              <a:t> </a:t>
            </a:r>
            <a:r>
              <a:rPr lang="en-US" sz="2600" dirty="0" err="1"/>
              <a:t>dựng</a:t>
            </a:r>
            <a:r>
              <a:rPr lang="en-US" sz="2600" dirty="0"/>
              <a:t> </a:t>
            </a:r>
            <a:r>
              <a:rPr lang="en-US" sz="2600" dirty="0" err="1"/>
              <a:t>và</a:t>
            </a:r>
            <a:r>
              <a:rPr lang="en-US" sz="2600" dirty="0"/>
              <a:t> </a:t>
            </a:r>
            <a:r>
              <a:rPr lang="en-US" sz="2600" dirty="0" err="1"/>
              <a:t>hoàn</a:t>
            </a:r>
            <a:r>
              <a:rPr lang="en-US" sz="2600" dirty="0"/>
              <a:t> </a:t>
            </a:r>
            <a:r>
              <a:rPr lang="en-US" sz="2600" dirty="0" err="1"/>
              <a:t>thiện</a:t>
            </a:r>
            <a:r>
              <a:rPr lang="en-US" sz="2600" dirty="0"/>
              <a:t> </a:t>
            </a:r>
            <a:r>
              <a:rPr lang="en-US" sz="2600" dirty="0" err="1"/>
              <a:t>Nhà</a:t>
            </a:r>
            <a:r>
              <a:rPr lang="en-US" sz="2600" dirty="0"/>
              <a:t> </a:t>
            </a:r>
            <a:r>
              <a:rPr lang="en-US" sz="2600" dirty="0" err="1"/>
              <a:t>nước</a:t>
            </a:r>
            <a:r>
              <a:rPr lang="en-US" sz="2600" dirty="0"/>
              <a:t> </a:t>
            </a:r>
            <a:r>
              <a:rPr lang="en-US" sz="2600" dirty="0" err="1"/>
              <a:t>pháp</a:t>
            </a:r>
            <a:r>
              <a:rPr lang="en-US" sz="2600" dirty="0"/>
              <a:t> </a:t>
            </a:r>
            <a:r>
              <a:rPr lang="en-US" sz="2600" dirty="0" err="1"/>
              <a:t>quyền</a:t>
            </a:r>
            <a:r>
              <a:rPr lang="en-US" sz="2600" dirty="0"/>
              <a:t> </a:t>
            </a:r>
            <a:r>
              <a:rPr lang="en-US" sz="2600" dirty="0" err="1"/>
              <a:t>xã</a:t>
            </a:r>
            <a:r>
              <a:rPr lang="en-US" sz="2600" dirty="0"/>
              <a:t> </a:t>
            </a:r>
            <a:r>
              <a:rPr lang="en-US" sz="2600" dirty="0" err="1"/>
              <a:t>hội</a:t>
            </a:r>
            <a:r>
              <a:rPr lang="en-US" sz="2600" dirty="0"/>
              <a:t> </a:t>
            </a:r>
            <a:r>
              <a:rPr lang="en-US" sz="2600" dirty="0" err="1"/>
              <a:t>chủ</a:t>
            </a:r>
            <a:r>
              <a:rPr lang="en-US" sz="2600" dirty="0"/>
              <a:t> </a:t>
            </a:r>
            <a:r>
              <a:rPr lang="en-US" sz="2600" dirty="0" err="1"/>
              <a:t>nghĩa</a:t>
            </a:r>
            <a:r>
              <a:rPr lang="en-US" sz="2600" dirty="0"/>
              <a:t> </a:t>
            </a:r>
            <a:r>
              <a:rPr lang="en-US" sz="2600" dirty="0" err="1"/>
              <a:t>Việt</a:t>
            </a:r>
            <a:r>
              <a:rPr lang="en-US" sz="2600" dirty="0"/>
              <a:t> Nam </a:t>
            </a:r>
            <a:r>
              <a:rPr lang="en-US" sz="2600" dirty="0" err="1"/>
              <a:t>trong</a:t>
            </a:r>
            <a:r>
              <a:rPr lang="en-US" sz="2600" dirty="0"/>
              <a:t> </a:t>
            </a:r>
            <a:r>
              <a:rPr lang="en-US" sz="2600" dirty="0" err="1"/>
              <a:t>giai</a:t>
            </a:r>
            <a:r>
              <a:rPr lang="en-US" sz="2600" dirty="0"/>
              <a:t> </a:t>
            </a:r>
            <a:r>
              <a:rPr lang="en-US" sz="2600" dirty="0" err="1"/>
              <a:t>đoạn</a:t>
            </a:r>
            <a:r>
              <a:rPr lang="en-US" sz="2600" dirty="0"/>
              <a:t> </a:t>
            </a:r>
            <a:r>
              <a:rPr lang="en-US" sz="2600" dirty="0" err="1"/>
              <a:t>mới</a:t>
            </a:r>
            <a:r>
              <a:rPr lang="en-US" sz="2600" dirty="0"/>
              <a:t>.</a:t>
            </a:r>
          </a:p>
          <a:p>
            <a:pPr marL="0" indent="446088" algn="just">
              <a:buNone/>
            </a:pPr>
            <a:r>
              <a:rPr lang="en-US" sz="2600" dirty="0"/>
              <a:t>b) </a:t>
            </a:r>
            <a:r>
              <a:rPr lang="en-US" sz="2600" dirty="0" err="1"/>
              <a:t>Nâng</a:t>
            </a:r>
            <a:r>
              <a:rPr lang="en-US" sz="2600" dirty="0"/>
              <a:t> </a:t>
            </a:r>
            <a:r>
              <a:rPr lang="en-US" sz="2600" dirty="0" err="1"/>
              <a:t>cao</a:t>
            </a:r>
            <a:r>
              <a:rPr lang="en-US" sz="2600" dirty="0"/>
              <a:t> </a:t>
            </a:r>
            <a:r>
              <a:rPr lang="en-US" sz="2600" dirty="0" err="1"/>
              <a:t>nhận</a:t>
            </a:r>
            <a:r>
              <a:rPr lang="en-US" sz="2600" dirty="0"/>
              <a:t> </a:t>
            </a:r>
            <a:r>
              <a:rPr lang="en-US" sz="2600" dirty="0" err="1"/>
              <a:t>thức</a:t>
            </a:r>
            <a:r>
              <a:rPr lang="en-US" sz="2600" dirty="0"/>
              <a:t>, ý </a:t>
            </a:r>
            <a:r>
              <a:rPr lang="en-US" sz="2600" dirty="0" err="1"/>
              <a:t>thức</a:t>
            </a:r>
            <a:r>
              <a:rPr lang="en-US" sz="2600" dirty="0"/>
              <a:t> </a:t>
            </a:r>
            <a:r>
              <a:rPr lang="en-US" sz="2600" dirty="0" err="1"/>
              <a:t>trách</a:t>
            </a:r>
            <a:r>
              <a:rPr lang="en-US" sz="2600" dirty="0"/>
              <a:t> </a:t>
            </a:r>
            <a:r>
              <a:rPr lang="en-US" sz="2600" dirty="0" err="1"/>
              <a:t>nhiệm</a:t>
            </a:r>
            <a:r>
              <a:rPr lang="en-US" sz="2600" dirty="0"/>
              <a:t> </a:t>
            </a:r>
            <a:r>
              <a:rPr lang="en-US" sz="2600" dirty="0" err="1"/>
              <a:t>của</a:t>
            </a:r>
            <a:r>
              <a:rPr lang="en-US" sz="2600" dirty="0"/>
              <a:t> </a:t>
            </a:r>
            <a:r>
              <a:rPr lang="en-US" sz="2600" dirty="0" err="1"/>
              <a:t>chính</a:t>
            </a:r>
            <a:r>
              <a:rPr lang="en-US" sz="2600" dirty="0"/>
              <a:t> </a:t>
            </a:r>
            <a:r>
              <a:rPr lang="en-US" sz="2600" dirty="0" err="1"/>
              <a:t>quyền</a:t>
            </a:r>
            <a:r>
              <a:rPr lang="en-US" sz="2600" dirty="0"/>
              <a:t> </a:t>
            </a:r>
            <a:r>
              <a:rPr lang="en-US" sz="2600" dirty="0" err="1"/>
              <a:t>các</a:t>
            </a:r>
            <a:r>
              <a:rPr lang="en-US" sz="2600" dirty="0"/>
              <a:t> </a:t>
            </a:r>
            <a:r>
              <a:rPr lang="en-US" sz="2600" dirty="0" err="1"/>
              <a:t>cấp</a:t>
            </a:r>
            <a:r>
              <a:rPr lang="en-US" sz="2600" dirty="0"/>
              <a:t>, </a:t>
            </a:r>
            <a:r>
              <a:rPr lang="en-US" sz="2600" dirty="0" err="1"/>
              <a:t>cán</a:t>
            </a:r>
            <a:r>
              <a:rPr lang="en-US" sz="2600" dirty="0"/>
              <a:t> </a:t>
            </a:r>
            <a:r>
              <a:rPr lang="en-US" sz="2600" dirty="0" err="1"/>
              <a:t>bộ</a:t>
            </a:r>
            <a:r>
              <a:rPr lang="en-US" sz="2600" dirty="0"/>
              <a:t>, </a:t>
            </a:r>
            <a:r>
              <a:rPr lang="en-US" sz="2600" dirty="0" err="1"/>
              <a:t>công</a:t>
            </a:r>
            <a:r>
              <a:rPr lang="en-US" sz="2600" dirty="0"/>
              <a:t> </a:t>
            </a:r>
            <a:r>
              <a:rPr lang="en-US" sz="2600" dirty="0" err="1"/>
              <a:t>chức</a:t>
            </a:r>
            <a:r>
              <a:rPr lang="en-US" sz="2600" dirty="0"/>
              <a:t>, </a:t>
            </a:r>
            <a:r>
              <a:rPr lang="en-US" sz="2600" dirty="0" err="1"/>
              <a:t>viên</a:t>
            </a:r>
            <a:r>
              <a:rPr lang="en-US" sz="2600" dirty="0"/>
              <a:t> </a:t>
            </a:r>
            <a:r>
              <a:rPr lang="en-US" sz="2600" dirty="0" err="1"/>
              <a:t>chức</a:t>
            </a:r>
            <a:r>
              <a:rPr lang="en-US" sz="2600" dirty="0"/>
              <a:t>, </a:t>
            </a:r>
            <a:r>
              <a:rPr lang="en-US" sz="2600" dirty="0" err="1"/>
              <a:t>lực</a:t>
            </a:r>
            <a:r>
              <a:rPr lang="en-US" sz="2600" dirty="0"/>
              <a:t> </a:t>
            </a:r>
            <a:r>
              <a:rPr lang="en-US" sz="2600" dirty="0" err="1"/>
              <a:t>lượng</a:t>
            </a:r>
            <a:r>
              <a:rPr lang="en-US" sz="2600" dirty="0"/>
              <a:t> </a:t>
            </a:r>
            <a:r>
              <a:rPr lang="en-US" sz="2600" dirty="0" err="1"/>
              <a:t>vũ</a:t>
            </a:r>
            <a:r>
              <a:rPr lang="en-US" sz="2600" dirty="0"/>
              <a:t> </a:t>
            </a:r>
            <a:r>
              <a:rPr lang="en-US" sz="2600" dirty="0" err="1"/>
              <a:t>trang</a:t>
            </a:r>
            <a:r>
              <a:rPr lang="en-US" sz="2600" dirty="0"/>
              <a:t> </a:t>
            </a:r>
            <a:r>
              <a:rPr lang="en-US" sz="2600" dirty="0" err="1"/>
              <a:t>và</a:t>
            </a:r>
            <a:r>
              <a:rPr lang="en-US" sz="2600" dirty="0"/>
              <a:t> </a:t>
            </a:r>
            <a:r>
              <a:rPr lang="en-US" sz="2600" dirty="0" err="1"/>
              <a:t>Nhân</a:t>
            </a:r>
            <a:r>
              <a:rPr lang="en-US" sz="2600" dirty="0"/>
              <a:t> </a:t>
            </a:r>
            <a:r>
              <a:rPr lang="en-US" sz="2600" dirty="0" err="1"/>
              <a:t>dân</a:t>
            </a:r>
            <a:r>
              <a:rPr lang="en-US" sz="2600" dirty="0"/>
              <a:t> </a:t>
            </a:r>
            <a:r>
              <a:rPr lang="en-US" sz="2600" dirty="0" err="1"/>
              <a:t>trên</a:t>
            </a:r>
            <a:r>
              <a:rPr lang="en-US" sz="2600" dirty="0"/>
              <a:t> </a:t>
            </a:r>
            <a:r>
              <a:rPr lang="en-US" sz="2600" dirty="0" err="1"/>
              <a:t>địa</a:t>
            </a:r>
            <a:r>
              <a:rPr lang="en-US" sz="2600" dirty="0"/>
              <a:t> </a:t>
            </a:r>
            <a:r>
              <a:rPr lang="en-US" sz="2600" dirty="0" err="1"/>
              <a:t>bàn</a:t>
            </a:r>
            <a:r>
              <a:rPr lang="en-US" sz="2600" dirty="0"/>
              <a:t> </a:t>
            </a:r>
            <a:r>
              <a:rPr lang="en-US" sz="2600" dirty="0" err="1"/>
              <a:t>trong</a:t>
            </a:r>
            <a:r>
              <a:rPr lang="en-US" sz="2600" dirty="0"/>
              <a:t> </a:t>
            </a:r>
            <a:r>
              <a:rPr lang="en-US" sz="2600" dirty="0" err="1"/>
              <a:t>việc</a:t>
            </a:r>
            <a:r>
              <a:rPr lang="en-US" sz="2600" dirty="0"/>
              <a:t> </a:t>
            </a:r>
            <a:r>
              <a:rPr lang="en-US" sz="2600" dirty="0" err="1"/>
              <a:t>tiếp</a:t>
            </a:r>
            <a:r>
              <a:rPr lang="en-US" sz="2600" dirty="0"/>
              <a:t> </a:t>
            </a:r>
            <a:r>
              <a:rPr lang="en-US" sz="2600" dirty="0" err="1"/>
              <a:t>tục</a:t>
            </a:r>
            <a:r>
              <a:rPr lang="en-US" sz="2600" dirty="0"/>
              <a:t> </a:t>
            </a:r>
            <a:r>
              <a:rPr lang="en-US" sz="2600" dirty="0" err="1"/>
              <a:t>xây</a:t>
            </a:r>
            <a:r>
              <a:rPr lang="en-US" sz="2600" dirty="0"/>
              <a:t> </a:t>
            </a:r>
            <a:r>
              <a:rPr lang="en-US" sz="2600" dirty="0" err="1"/>
              <a:t>dựng</a:t>
            </a:r>
            <a:r>
              <a:rPr lang="en-US" sz="2600" dirty="0"/>
              <a:t> </a:t>
            </a:r>
            <a:r>
              <a:rPr lang="en-US" sz="2600" dirty="0" err="1"/>
              <a:t>và</a:t>
            </a:r>
            <a:r>
              <a:rPr lang="en-US" sz="2600" dirty="0"/>
              <a:t> </a:t>
            </a:r>
            <a:r>
              <a:rPr lang="en-US" sz="2600" dirty="0" err="1"/>
              <a:t>hoàn</a:t>
            </a:r>
            <a:r>
              <a:rPr lang="en-US" sz="2600" dirty="0"/>
              <a:t> </a:t>
            </a:r>
            <a:r>
              <a:rPr lang="en-US" sz="2600" dirty="0" err="1"/>
              <a:t>thiện</a:t>
            </a:r>
            <a:r>
              <a:rPr lang="en-US" sz="2600" dirty="0"/>
              <a:t> </a:t>
            </a:r>
            <a:r>
              <a:rPr lang="en-US" sz="2600" dirty="0" err="1"/>
              <a:t>Nhà</a:t>
            </a:r>
            <a:r>
              <a:rPr lang="en-US" sz="2600" dirty="0"/>
              <a:t> </a:t>
            </a:r>
            <a:r>
              <a:rPr lang="en-US" sz="2600" dirty="0" err="1"/>
              <a:t>nước</a:t>
            </a:r>
            <a:r>
              <a:rPr lang="en-US" sz="2600" dirty="0"/>
              <a:t> </a:t>
            </a:r>
            <a:r>
              <a:rPr lang="en-US" sz="2600" dirty="0" err="1"/>
              <a:t>pháp</a:t>
            </a:r>
            <a:r>
              <a:rPr lang="en-US" sz="2600" dirty="0"/>
              <a:t> </a:t>
            </a:r>
            <a:r>
              <a:rPr lang="en-US" sz="2600" dirty="0" err="1"/>
              <a:t>quyền</a:t>
            </a:r>
            <a:r>
              <a:rPr lang="en-US" sz="2600" dirty="0"/>
              <a:t> </a:t>
            </a:r>
            <a:r>
              <a:rPr lang="en-US" sz="2600" dirty="0" err="1"/>
              <a:t>xã</a:t>
            </a:r>
            <a:r>
              <a:rPr lang="en-US" sz="2600" dirty="0"/>
              <a:t> </a:t>
            </a:r>
            <a:r>
              <a:rPr lang="en-US" sz="2600" dirty="0" err="1"/>
              <a:t>hội</a:t>
            </a:r>
            <a:r>
              <a:rPr lang="en-US" sz="2600" dirty="0"/>
              <a:t> </a:t>
            </a:r>
            <a:r>
              <a:rPr lang="en-US" sz="2600" dirty="0" err="1"/>
              <a:t>chủ</a:t>
            </a:r>
            <a:r>
              <a:rPr lang="en-US" sz="2600" dirty="0"/>
              <a:t> </a:t>
            </a:r>
            <a:r>
              <a:rPr lang="en-US" sz="2600" dirty="0" err="1"/>
              <a:t>nghĩa</a:t>
            </a:r>
            <a:r>
              <a:rPr lang="en-US" sz="2600" dirty="0"/>
              <a:t> </a:t>
            </a:r>
            <a:r>
              <a:rPr lang="en-US" sz="2600" dirty="0" err="1"/>
              <a:t>Việt</a:t>
            </a:r>
            <a:r>
              <a:rPr lang="en-US" sz="2600" dirty="0"/>
              <a:t> Nam </a:t>
            </a:r>
            <a:r>
              <a:rPr lang="en-US" sz="2600" dirty="0" err="1"/>
              <a:t>trong</a:t>
            </a:r>
            <a:r>
              <a:rPr lang="en-US" sz="2600" dirty="0"/>
              <a:t> </a:t>
            </a:r>
            <a:r>
              <a:rPr lang="en-US" sz="2600" dirty="0" err="1"/>
              <a:t>giai</a:t>
            </a:r>
            <a:r>
              <a:rPr lang="en-US" sz="2600" dirty="0"/>
              <a:t> </a:t>
            </a:r>
            <a:r>
              <a:rPr lang="en-US" sz="2600" dirty="0" err="1"/>
              <a:t>đoạn</a:t>
            </a:r>
            <a:r>
              <a:rPr lang="en-US" sz="2600" dirty="0"/>
              <a:t> </a:t>
            </a:r>
            <a:r>
              <a:rPr lang="en-US" sz="2600" dirty="0" err="1"/>
              <a:t>mới</a:t>
            </a:r>
            <a:r>
              <a:rPr lang="en-US" sz="2600" dirty="0"/>
              <a:t>, </a:t>
            </a:r>
            <a:r>
              <a:rPr lang="en-US" sz="2600" dirty="0" err="1"/>
              <a:t>thực</a:t>
            </a:r>
            <a:r>
              <a:rPr lang="en-US" sz="2600" dirty="0"/>
              <a:t> </a:t>
            </a:r>
            <a:r>
              <a:rPr lang="en-US" sz="2600" dirty="0" err="1"/>
              <a:t>hiện</a:t>
            </a:r>
            <a:r>
              <a:rPr lang="en-US" sz="2600" dirty="0"/>
              <a:t> </a:t>
            </a:r>
            <a:r>
              <a:rPr lang="en-US" sz="2600" dirty="0" err="1"/>
              <a:t>thắng</a:t>
            </a:r>
            <a:r>
              <a:rPr lang="en-US" sz="2600" dirty="0"/>
              <a:t> </a:t>
            </a:r>
            <a:r>
              <a:rPr lang="en-US" sz="2600" dirty="0" err="1"/>
              <a:t>lợi</a:t>
            </a:r>
            <a:r>
              <a:rPr lang="en-US" sz="2600" dirty="0"/>
              <a:t> </a:t>
            </a:r>
            <a:r>
              <a:rPr lang="en-US" sz="2600" dirty="0" err="1"/>
              <a:t>Nghị</a:t>
            </a:r>
            <a:r>
              <a:rPr lang="en-US" sz="2600" dirty="0"/>
              <a:t> </a:t>
            </a:r>
            <a:r>
              <a:rPr lang="en-US" sz="2600" dirty="0" err="1"/>
              <a:t>quyết</a:t>
            </a:r>
            <a:r>
              <a:rPr lang="en-US" sz="2600" dirty="0"/>
              <a:t> </a:t>
            </a:r>
            <a:r>
              <a:rPr lang="en-US" sz="2600" dirty="0" err="1"/>
              <a:t>Đại</a:t>
            </a:r>
            <a:r>
              <a:rPr lang="en-US" sz="2600" dirty="0"/>
              <a:t> </a:t>
            </a:r>
            <a:r>
              <a:rPr lang="en-US" sz="2600" dirty="0" err="1"/>
              <a:t>hội</a:t>
            </a:r>
            <a:r>
              <a:rPr lang="en-US" sz="2600" dirty="0"/>
              <a:t> </a:t>
            </a:r>
            <a:r>
              <a:rPr lang="en-US" sz="2600" dirty="0" err="1"/>
              <a:t>Đại</a:t>
            </a:r>
            <a:r>
              <a:rPr lang="en-US" sz="2600" dirty="0"/>
              <a:t> </a:t>
            </a:r>
            <a:r>
              <a:rPr lang="en-US" sz="2600" dirty="0" err="1"/>
              <a:t>biểu</a:t>
            </a:r>
            <a:r>
              <a:rPr lang="en-US" sz="2600" dirty="0"/>
              <a:t> </a:t>
            </a:r>
            <a:r>
              <a:rPr lang="en-US" sz="2600" dirty="0" err="1"/>
              <a:t>Đảng</a:t>
            </a:r>
            <a:r>
              <a:rPr lang="en-US" sz="2600" dirty="0"/>
              <a:t> </a:t>
            </a:r>
            <a:r>
              <a:rPr lang="en-US" sz="2600" dirty="0" err="1"/>
              <a:t>bộ</a:t>
            </a:r>
            <a:r>
              <a:rPr lang="en-US" sz="2600" dirty="0"/>
              <a:t> </a:t>
            </a:r>
            <a:r>
              <a:rPr lang="en-US" sz="2600" dirty="0" err="1"/>
              <a:t>tỉnh</a:t>
            </a:r>
            <a:r>
              <a:rPr lang="en-US" sz="2600" dirty="0"/>
              <a:t> An </a:t>
            </a:r>
            <a:r>
              <a:rPr lang="en-US" sz="2600" dirty="0" err="1"/>
              <a:t>Giang</a:t>
            </a:r>
            <a:r>
              <a:rPr lang="en-US" sz="2600" dirty="0"/>
              <a:t> </a:t>
            </a:r>
            <a:r>
              <a:rPr lang="en-US" sz="2600" dirty="0" err="1"/>
              <a:t>lần</a:t>
            </a:r>
            <a:r>
              <a:rPr lang="en-US" sz="2600" dirty="0"/>
              <a:t> </a:t>
            </a:r>
            <a:r>
              <a:rPr lang="en-US" sz="2600" dirty="0" err="1"/>
              <a:t>thứ</a:t>
            </a:r>
            <a:r>
              <a:rPr lang="en-US" sz="2600" dirty="0"/>
              <a:t> XI.</a:t>
            </a:r>
          </a:p>
        </p:txBody>
      </p:sp>
    </p:spTree>
    <p:extLst>
      <p:ext uri="{BB962C8B-B14F-4D97-AF65-F5344CB8AC3E}">
        <p14:creationId xmlns:p14="http://schemas.microsoft.com/office/powerpoint/2010/main" val="3239727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Yêu</a:t>
            </a:r>
            <a:r>
              <a:rPr lang="en-US" dirty="0"/>
              <a:t> </a:t>
            </a:r>
            <a:r>
              <a:rPr lang="en-US" dirty="0" err="1"/>
              <a:t>cầu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446088" algn="just">
              <a:buNone/>
            </a:pPr>
            <a:r>
              <a:rPr lang="en-US" sz="2600" dirty="0"/>
              <a:t>a) </a:t>
            </a:r>
            <a:r>
              <a:rPr lang="en-US" sz="2600" dirty="0" err="1"/>
              <a:t>Việc</a:t>
            </a:r>
            <a:r>
              <a:rPr lang="en-US" sz="2600" dirty="0"/>
              <a:t> </a:t>
            </a:r>
            <a:r>
              <a:rPr lang="en-US" sz="2600" dirty="0" err="1"/>
              <a:t>triển</a:t>
            </a:r>
            <a:r>
              <a:rPr lang="en-US" sz="2600" dirty="0"/>
              <a:t> </a:t>
            </a:r>
            <a:r>
              <a:rPr lang="en-US" sz="2600" dirty="0" err="1"/>
              <a:t>khai</a:t>
            </a:r>
            <a:r>
              <a:rPr lang="en-US" sz="2600" dirty="0"/>
              <a:t> </a:t>
            </a:r>
            <a:r>
              <a:rPr lang="en-US" sz="2600" dirty="0" err="1"/>
              <a:t>thực</a:t>
            </a:r>
            <a:r>
              <a:rPr lang="en-US" sz="2600" dirty="0"/>
              <a:t> </a:t>
            </a:r>
            <a:r>
              <a:rPr lang="en-US" sz="2600" dirty="0" err="1"/>
              <a:t>hiện</a:t>
            </a:r>
            <a:r>
              <a:rPr lang="en-US" sz="2600" dirty="0"/>
              <a:t> </a:t>
            </a:r>
            <a:r>
              <a:rPr lang="en-US" sz="2600" dirty="0" err="1"/>
              <a:t>nhiệm</a:t>
            </a:r>
            <a:r>
              <a:rPr lang="en-US" sz="2600" dirty="0"/>
              <a:t> </a:t>
            </a:r>
            <a:r>
              <a:rPr lang="en-US" sz="2600" dirty="0" err="1"/>
              <a:t>vụ</a:t>
            </a:r>
            <a:r>
              <a:rPr lang="en-US" sz="2600" dirty="0"/>
              <a:t> </a:t>
            </a:r>
            <a:r>
              <a:rPr lang="en-US" sz="2600" dirty="0" err="1"/>
              <a:t>tiếp</a:t>
            </a:r>
            <a:r>
              <a:rPr lang="en-US" sz="2600" dirty="0"/>
              <a:t> </a:t>
            </a:r>
            <a:r>
              <a:rPr lang="en-US" sz="2600" dirty="0" err="1"/>
              <a:t>tục</a:t>
            </a:r>
            <a:r>
              <a:rPr lang="en-US" sz="2600" dirty="0"/>
              <a:t> </a:t>
            </a:r>
            <a:r>
              <a:rPr lang="en-US" sz="2600" dirty="0" err="1"/>
              <a:t>xây</a:t>
            </a:r>
            <a:r>
              <a:rPr lang="en-US" sz="2600" dirty="0"/>
              <a:t> </a:t>
            </a:r>
            <a:r>
              <a:rPr lang="en-US" sz="2600" dirty="0" err="1"/>
              <a:t>dựng</a:t>
            </a:r>
            <a:r>
              <a:rPr lang="en-US" sz="2600" dirty="0"/>
              <a:t> </a:t>
            </a:r>
            <a:r>
              <a:rPr lang="en-US" sz="2600" dirty="0" err="1"/>
              <a:t>và</a:t>
            </a:r>
            <a:r>
              <a:rPr lang="en-US" sz="2600" dirty="0"/>
              <a:t> </a:t>
            </a:r>
            <a:r>
              <a:rPr lang="en-US" sz="2600" dirty="0" err="1"/>
              <a:t>hoàn</a:t>
            </a:r>
            <a:r>
              <a:rPr lang="en-US" sz="2600" dirty="0"/>
              <a:t> </a:t>
            </a:r>
            <a:r>
              <a:rPr lang="en-US" sz="2600" dirty="0" err="1"/>
              <a:t>thiện</a:t>
            </a:r>
            <a:r>
              <a:rPr lang="en-US" sz="2600" dirty="0"/>
              <a:t> </a:t>
            </a:r>
            <a:r>
              <a:rPr lang="en-US" sz="2600" dirty="0" err="1"/>
              <a:t>Nhà</a:t>
            </a:r>
            <a:r>
              <a:rPr lang="en-US" sz="2600" dirty="0"/>
              <a:t> </a:t>
            </a:r>
            <a:r>
              <a:rPr lang="en-US" sz="2600" dirty="0" err="1"/>
              <a:t>nước</a:t>
            </a:r>
            <a:r>
              <a:rPr lang="en-US" sz="2600" dirty="0"/>
              <a:t> </a:t>
            </a:r>
            <a:r>
              <a:rPr lang="en-US" sz="2600" dirty="0" err="1"/>
              <a:t>pháp</a:t>
            </a:r>
            <a:r>
              <a:rPr lang="en-US" sz="2600" dirty="0"/>
              <a:t> </a:t>
            </a:r>
            <a:r>
              <a:rPr lang="en-US" sz="2600" dirty="0" err="1"/>
              <a:t>quyền</a:t>
            </a:r>
            <a:r>
              <a:rPr lang="en-US" sz="2600" dirty="0"/>
              <a:t> </a:t>
            </a:r>
            <a:r>
              <a:rPr lang="en-US" sz="2600" dirty="0" err="1"/>
              <a:t>xã</a:t>
            </a:r>
            <a:r>
              <a:rPr lang="en-US" sz="2600" dirty="0"/>
              <a:t> </a:t>
            </a:r>
            <a:r>
              <a:rPr lang="en-US" sz="2600" dirty="0" err="1"/>
              <a:t>hội</a:t>
            </a:r>
            <a:r>
              <a:rPr lang="en-US" sz="2600" dirty="0"/>
              <a:t> </a:t>
            </a:r>
            <a:r>
              <a:rPr lang="en-US" sz="2600" dirty="0" err="1"/>
              <a:t>chủ</a:t>
            </a:r>
            <a:r>
              <a:rPr lang="en-US" sz="2600" dirty="0"/>
              <a:t> </a:t>
            </a:r>
            <a:r>
              <a:rPr lang="en-US" sz="2600" dirty="0" err="1"/>
              <a:t>nghĩa</a:t>
            </a:r>
            <a:r>
              <a:rPr lang="en-US" sz="2600" dirty="0"/>
              <a:t> </a:t>
            </a:r>
            <a:r>
              <a:rPr lang="en-US" sz="2600" dirty="0" err="1"/>
              <a:t>Việt</a:t>
            </a:r>
            <a:r>
              <a:rPr lang="en-US" sz="2600" dirty="0"/>
              <a:t> Nam </a:t>
            </a:r>
            <a:r>
              <a:rPr lang="en-US" sz="2600" dirty="0" err="1"/>
              <a:t>trong</a:t>
            </a:r>
            <a:r>
              <a:rPr lang="en-US" sz="2600" dirty="0"/>
              <a:t> </a:t>
            </a:r>
            <a:r>
              <a:rPr lang="en-US" sz="2600" dirty="0" err="1"/>
              <a:t>giai</a:t>
            </a:r>
            <a:r>
              <a:rPr lang="en-US" sz="2600" dirty="0"/>
              <a:t> </a:t>
            </a:r>
            <a:r>
              <a:rPr lang="en-US" sz="2600" dirty="0" err="1"/>
              <a:t>đoạn</a:t>
            </a:r>
            <a:r>
              <a:rPr lang="en-US" sz="2600" dirty="0"/>
              <a:t> </a:t>
            </a:r>
            <a:r>
              <a:rPr lang="en-US" sz="2600" dirty="0" err="1"/>
              <a:t>mới</a:t>
            </a:r>
            <a:r>
              <a:rPr lang="en-US" sz="2600" dirty="0"/>
              <a:t> </a:t>
            </a:r>
            <a:r>
              <a:rPr lang="en-US" sz="2600" dirty="0" err="1"/>
              <a:t>phải</a:t>
            </a:r>
            <a:r>
              <a:rPr lang="en-US" sz="2600" dirty="0"/>
              <a:t> </a:t>
            </a:r>
            <a:r>
              <a:rPr lang="en-US" sz="2600" dirty="0" err="1"/>
              <a:t>đảm</a:t>
            </a:r>
            <a:r>
              <a:rPr lang="en-US" sz="2600" dirty="0"/>
              <a:t> </a:t>
            </a:r>
            <a:r>
              <a:rPr lang="en-US" sz="2600" dirty="0" err="1"/>
              <a:t>bảo</a:t>
            </a:r>
            <a:r>
              <a:rPr lang="en-US" sz="2600" dirty="0"/>
              <a:t> </a:t>
            </a:r>
            <a:r>
              <a:rPr lang="en-US" sz="2600" dirty="0" err="1"/>
              <a:t>kịp</a:t>
            </a:r>
            <a:r>
              <a:rPr lang="en-US" sz="2600" dirty="0"/>
              <a:t> </a:t>
            </a:r>
            <a:r>
              <a:rPr lang="en-US" sz="2600" dirty="0" err="1"/>
              <a:t>thời</a:t>
            </a:r>
            <a:r>
              <a:rPr lang="en-US" sz="2600" dirty="0"/>
              <a:t>, </a:t>
            </a:r>
            <a:r>
              <a:rPr lang="en-US" sz="2600" dirty="0" err="1"/>
              <a:t>thống</a:t>
            </a:r>
            <a:r>
              <a:rPr lang="en-US" sz="2600" dirty="0"/>
              <a:t> </a:t>
            </a:r>
            <a:r>
              <a:rPr lang="en-US" sz="2600" dirty="0" err="1"/>
              <a:t>nhất</a:t>
            </a:r>
            <a:r>
              <a:rPr lang="en-US" sz="2600" dirty="0"/>
              <a:t>, </a:t>
            </a:r>
            <a:r>
              <a:rPr lang="en-US" sz="2600" dirty="0" err="1"/>
              <a:t>đồng</a:t>
            </a:r>
            <a:r>
              <a:rPr lang="en-US" sz="2600" dirty="0"/>
              <a:t> </a:t>
            </a:r>
            <a:r>
              <a:rPr lang="en-US" sz="2600" dirty="0" err="1"/>
              <a:t>bộ</a:t>
            </a:r>
            <a:r>
              <a:rPr lang="en-US" sz="2600" dirty="0"/>
              <a:t> </a:t>
            </a:r>
            <a:r>
              <a:rPr lang="en-US" sz="2600" dirty="0" err="1"/>
              <a:t>và</a:t>
            </a:r>
            <a:r>
              <a:rPr lang="en-US" sz="2600" dirty="0"/>
              <a:t> </a:t>
            </a:r>
            <a:r>
              <a:rPr lang="en-US" sz="2600" dirty="0" err="1"/>
              <a:t>hiệu</a:t>
            </a:r>
            <a:r>
              <a:rPr lang="en-US" sz="2600" dirty="0"/>
              <a:t> </a:t>
            </a:r>
            <a:r>
              <a:rPr lang="en-US" sz="2600" dirty="0" err="1"/>
              <a:t>quả</a:t>
            </a:r>
            <a:r>
              <a:rPr lang="en-US" sz="2600" dirty="0"/>
              <a:t>.</a:t>
            </a:r>
          </a:p>
          <a:p>
            <a:pPr marL="0" indent="446088" algn="just">
              <a:buNone/>
            </a:pPr>
            <a:r>
              <a:rPr lang="en-US" sz="2600" dirty="0"/>
              <a:t>b) </a:t>
            </a:r>
            <a:r>
              <a:rPr lang="en-US" sz="2600" dirty="0" err="1"/>
              <a:t>Cụ</a:t>
            </a:r>
            <a:r>
              <a:rPr lang="en-US" sz="2600" dirty="0"/>
              <a:t> </a:t>
            </a:r>
            <a:r>
              <a:rPr lang="en-US" sz="2600" dirty="0" err="1"/>
              <a:t>thể</a:t>
            </a:r>
            <a:r>
              <a:rPr lang="en-US" sz="2600" dirty="0"/>
              <a:t> </a:t>
            </a:r>
            <a:r>
              <a:rPr lang="en-US" sz="2600" dirty="0" err="1"/>
              <a:t>hóa</a:t>
            </a:r>
            <a:r>
              <a:rPr lang="en-US" sz="2600" dirty="0"/>
              <a:t> </a:t>
            </a:r>
            <a:r>
              <a:rPr lang="en-US" sz="2600" dirty="0" err="1"/>
              <a:t>nội</a:t>
            </a:r>
            <a:r>
              <a:rPr lang="en-US" sz="2600" dirty="0"/>
              <a:t> dung </a:t>
            </a:r>
            <a:r>
              <a:rPr lang="en-US" sz="2600" dirty="0" err="1"/>
              <a:t>Nghị</a:t>
            </a:r>
            <a:r>
              <a:rPr lang="en-US" sz="2600" dirty="0"/>
              <a:t> </a:t>
            </a:r>
            <a:r>
              <a:rPr lang="en-US" sz="2600" dirty="0" err="1"/>
              <a:t>quyết</a:t>
            </a:r>
            <a:r>
              <a:rPr lang="en-US" sz="2600" dirty="0"/>
              <a:t> </a:t>
            </a:r>
            <a:r>
              <a:rPr lang="en-US" sz="2600" dirty="0" err="1"/>
              <a:t>số</a:t>
            </a:r>
            <a:r>
              <a:rPr lang="en-US" sz="2600" dirty="0"/>
              <a:t> 27-NQ/TW, </a:t>
            </a:r>
            <a:r>
              <a:rPr lang="en-US" sz="2600" dirty="0" err="1"/>
              <a:t>Nghị</a:t>
            </a:r>
            <a:r>
              <a:rPr lang="en-US" sz="2600" dirty="0"/>
              <a:t> </a:t>
            </a:r>
            <a:r>
              <a:rPr lang="en-US" sz="2600" dirty="0" err="1"/>
              <a:t>quyết</a:t>
            </a:r>
            <a:r>
              <a:rPr lang="en-US" sz="2600" dirty="0"/>
              <a:t> </a:t>
            </a:r>
            <a:r>
              <a:rPr lang="en-US" sz="2600" dirty="0" err="1"/>
              <a:t>số</a:t>
            </a:r>
            <a:r>
              <a:rPr lang="en-US" sz="2600" dirty="0"/>
              <a:t> 77/NQ-CP </a:t>
            </a:r>
            <a:r>
              <a:rPr lang="en-US" sz="2600" dirty="0" err="1"/>
              <a:t>và</a:t>
            </a:r>
            <a:r>
              <a:rPr lang="en-US" sz="2600" dirty="0"/>
              <a:t> </a:t>
            </a:r>
            <a:r>
              <a:rPr lang="en-US" sz="2600" dirty="0" err="1"/>
              <a:t>Chương</a:t>
            </a:r>
            <a:r>
              <a:rPr lang="en-US" sz="2600" dirty="0"/>
              <a:t> </a:t>
            </a:r>
            <a:r>
              <a:rPr lang="en-US" sz="2600" dirty="0" err="1"/>
              <a:t>trình</a:t>
            </a:r>
            <a:r>
              <a:rPr lang="en-US" sz="2600" dirty="0"/>
              <a:t> </a:t>
            </a:r>
            <a:r>
              <a:rPr lang="en-US" sz="2600" dirty="0" err="1"/>
              <a:t>hành</a:t>
            </a:r>
            <a:r>
              <a:rPr lang="en-US" sz="2600" dirty="0"/>
              <a:t> </a:t>
            </a:r>
            <a:r>
              <a:rPr lang="en-US" sz="2600" dirty="0" err="1"/>
              <a:t>động</a:t>
            </a:r>
            <a:r>
              <a:rPr lang="en-US" sz="2600" dirty="0"/>
              <a:t> </a:t>
            </a:r>
            <a:r>
              <a:rPr lang="en-US" sz="2600" dirty="0" err="1"/>
              <a:t>số</a:t>
            </a:r>
            <a:r>
              <a:rPr lang="en-US" sz="2600" dirty="0"/>
              <a:t> 22-CTr/TU </a:t>
            </a:r>
            <a:r>
              <a:rPr lang="en-US" sz="2600" dirty="0" err="1"/>
              <a:t>bằng</a:t>
            </a:r>
            <a:r>
              <a:rPr lang="en-US" sz="2600" dirty="0"/>
              <a:t> </a:t>
            </a:r>
            <a:r>
              <a:rPr lang="en-US" sz="2600" dirty="0" err="1"/>
              <a:t>những</a:t>
            </a:r>
            <a:r>
              <a:rPr lang="en-US" sz="2600" dirty="0"/>
              <a:t> </a:t>
            </a:r>
            <a:r>
              <a:rPr lang="en-US" sz="2600" dirty="0" err="1"/>
              <a:t>nhiệm</a:t>
            </a:r>
            <a:r>
              <a:rPr lang="en-US" sz="2600" dirty="0"/>
              <a:t> </a:t>
            </a:r>
            <a:r>
              <a:rPr lang="en-US" sz="2600" dirty="0" err="1"/>
              <a:t>vụ</a:t>
            </a:r>
            <a:r>
              <a:rPr lang="en-US" sz="2600" dirty="0"/>
              <a:t>, </a:t>
            </a:r>
            <a:r>
              <a:rPr lang="en-US" sz="2600" dirty="0" err="1"/>
              <a:t>nội</a:t>
            </a:r>
            <a:r>
              <a:rPr lang="en-US" sz="2600" dirty="0"/>
              <a:t> dung, </a:t>
            </a:r>
            <a:r>
              <a:rPr lang="en-US" sz="2600" dirty="0" err="1"/>
              <a:t>thời</a:t>
            </a:r>
            <a:r>
              <a:rPr lang="en-US" sz="2600" dirty="0"/>
              <a:t> </a:t>
            </a:r>
            <a:r>
              <a:rPr lang="en-US" sz="2600" dirty="0" err="1"/>
              <a:t>gian</a:t>
            </a:r>
            <a:r>
              <a:rPr lang="en-US" sz="2600" dirty="0"/>
              <a:t> </a:t>
            </a:r>
            <a:r>
              <a:rPr lang="en-US" sz="2600" dirty="0" err="1"/>
              <a:t>thực</a:t>
            </a:r>
            <a:r>
              <a:rPr lang="en-US" sz="2600" dirty="0"/>
              <a:t> </a:t>
            </a:r>
            <a:r>
              <a:rPr lang="en-US" sz="2600" dirty="0" err="1"/>
              <a:t>hiện</a:t>
            </a:r>
            <a:r>
              <a:rPr lang="en-US" sz="2600" dirty="0"/>
              <a:t>. </a:t>
            </a:r>
            <a:r>
              <a:rPr lang="en-US" sz="2600" dirty="0" err="1"/>
              <a:t>Việc</a:t>
            </a:r>
            <a:r>
              <a:rPr lang="en-US" sz="2600" dirty="0"/>
              <a:t> </a:t>
            </a:r>
            <a:r>
              <a:rPr lang="en-US" sz="2600" dirty="0" err="1"/>
              <a:t>phân</a:t>
            </a:r>
            <a:r>
              <a:rPr lang="en-US" sz="2600" dirty="0"/>
              <a:t> </a:t>
            </a:r>
            <a:r>
              <a:rPr lang="en-US" sz="2600" dirty="0" err="1"/>
              <a:t>công</a:t>
            </a:r>
            <a:r>
              <a:rPr lang="en-US" sz="2600" dirty="0"/>
              <a:t> </a:t>
            </a:r>
            <a:r>
              <a:rPr lang="en-US" sz="2600" dirty="0" err="1"/>
              <a:t>nhiệm</a:t>
            </a:r>
            <a:r>
              <a:rPr lang="en-US" sz="2600" dirty="0"/>
              <a:t> </a:t>
            </a:r>
            <a:r>
              <a:rPr lang="en-US" sz="2600" dirty="0" err="1"/>
              <a:t>vụ</a:t>
            </a:r>
            <a:r>
              <a:rPr lang="en-US" sz="2600" dirty="0"/>
              <a:t> </a:t>
            </a:r>
            <a:r>
              <a:rPr lang="en-US" sz="2600" dirty="0" err="1"/>
              <a:t>cho</a:t>
            </a:r>
            <a:r>
              <a:rPr lang="en-US" sz="2600" dirty="0"/>
              <a:t> </a:t>
            </a:r>
            <a:r>
              <a:rPr lang="en-US" sz="2600" dirty="0" err="1"/>
              <a:t>các</a:t>
            </a:r>
            <a:r>
              <a:rPr lang="en-US" sz="2600" dirty="0"/>
              <a:t> </a:t>
            </a:r>
            <a:r>
              <a:rPr lang="en-US" sz="2600" dirty="0" err="1"/>
              <a:t>cơ</a:t>
            </a:r>
            <a:r>
              <a:rPr lang="en-US" sz="2600" dirty="0"/>
              <a:t> </a:t>
            </a:r>
            <a:r>
              <a:rPr lang="en-US" sz="2600" dirty="0" err="1"/>
              <a:t>quan</a:t>
            </a:r>
            <a:r>
              <a:rPr lang="en-US" sz="2600" dirty="0"/>
              <a:t>, </a:t>
            </a:r>
            <a:r>
              <a:rPr lang="en-US" sz="2600" dirty="0" err="1"/>
              <a:t>đơn</a:t>
            </a:r>
            <a:r>
              <a:rPr lang="en-US" sz="2600" dirty="0"/>
              <a:t> </a:t>
            </a:r>
            <a:r>
              <a:rPr lang="en-US" sz="2600" dirty="0" err="1"/>
              <a:t>vị</a:t>
            </a:r>
            <a:r>
              <a:rPr lang="en-US" sz="2600" dirty="0"/>
              <a:t> </a:t>
            </a:r>
            <a:r>
              <a:rPr lang="en-US" sz="2600" dirty="0" err="1"/>
              <a:t>đảm</a:t>
            </a:r>
            <a:r>
              <a:rPr lang="en-US" sz="2600" dirty="0"/>
              <a:t> </a:t>
            </a:r>
            <a:r>
              <a:rPr lang="en-US" sz="2600" dirty="0" err="1"/>
              <a:t>bảo</a:t>
            </a:r>
            <a:r>
              <a:rPr lang="en-US" sz="2600" dirty="0"/>
              <a:t> </a:t>
            </a:r>
            <a:r>
              <a:rPr lang="en-US" sz="2600" dirty="0" err="1"/>
              <a:t>theo</a:t>
            </a:r>
            <a:r>
              <a:rPr lang="en-US" sz="2600" dirty="0"/>
              <a:t> </a:t>
            </a:r>
            <a:r>
              <a:rPr lang="en-US" sz="2600" dirty="0" err="1"/>
              <a:t>đúng</a:t>
            </a:r>
            <a:r>
              <a:rPr lang="en-US" sz="2600" dirty="0"/>
              <a:t> </a:t>
            </a:r>
            <a:r>
              <a:rPr lang="en-US" sz="2600" dirty="0" err="1"/>
              <a:t>chức</a:t>
            </a:r>
            <a:r>
              <a:rPr lang="en-US" sz="2600" dirty="0"/>
              <a:t> </a:t>
            </a:r>
            <a:r>
              <a:rPr lang="en-US" sz="2600" dirty="0" err="1"/>
              <a:t>năng</a:t>
            </a:r>
            <a:r>
              <a:rPr lang="en-US" sz="2600" dirty="0"/>
              <a:t>, </a:t>
            </a:r>
            <a:r>
              <a:rPr lang="en-US" sz="2600" dirty="0" err="1"/>
              <a:t>nhiệm</a:t>
            </a:r>
            <a:r>
              <a:rPr lang="en-US" sz="2600" dirty="0"/>
              <a:t> </a:t>
            </a:r>
            <a:r>
              <a:rPr lang="en-US" sz="2600" dirty="0" err="1"/>
              <a:t>vụ</a:t>
            </a:r>
            <a:r>
              <a:rPr lang="en-US" sz="2600" dirty="0"/>
              <a:t>, </a:t>
            </a:r>
            <a:r>
              <a:rPr lang="en-US" sz="2600" dirty="0" err="1"/>
              <a:t>quyền</a:t>
            </a:r>
            <a:r>
              <a:rPr lang="en-US" sz="2600" dirty="0"/>
              <a:t> </a:t>
            </a:r>
            <a:r>
              <a:rPr lang="en-US" sz="2600" dirty="0" err="1"/>
              <a:t>hạn</a:t>
            </a:r>
            <a:r>
              <a:rPr lang="en-US" sz="2600" dirty="0"/>
              <a:t> </a:t>
            </a:r>
            <a:r>
              <a:rPr lang="en-US" sz="2600" dirty="0" err="1"/>
              <a:t>và</a:t>
            </a:r>
            <a:r>
              <a:rPr lang="en-US" sz="2600" dirty="0"/>
              <a:t> </a:t>
            </a:r>
            <a:r>
              <a:rPr lang="en-US" sz="2600" dirty="0" err="1"/>
              <a:t>tăng</a:t>
            </a:r>
            <a:r>
              <a:rPr lang="en-US" sz="2600" dirty="0"/>
              <a:t> </a:t>
            </a:r>
            <a:r>
              <a:rPr lang="en-US" sz="2600" dirty="0" err="1"/>
              <a:t>cường</a:t>
            </a:r>
            <a:r>
              <a:rPr lang="en-US" sz="2600" dirty="0"/>
              <a:t> </a:t>
            </a:r>
            <a:r>
              <a:rPr lang="en-US" sz="2600" dirty="0" err="1"/>
              <a:t>sự</a:t>
            </a:r>
            <a:r>
              <a:rPr lang="en-US" sz="2600" dirty="0"/>
              <a:t> </a:t>
            </a:r>
            <a:r>
              <a:rPr lang="en-US" sz="2600" dirty="0" err="1"/>
              <a:t>phối</a:t>
            </a:r>
            <a:r>
              <a:rPr lang="en-US" sz="2600" dirty="0"/>
              <a:t> </a:t>
            </a:r>
            <a:r>
              <a:rPr lang="en-US" sz="2600" dirty="0" err="1"/>
              <a:t>hợp</a:t>
            </a:r>
            <a:r>
              <a:rPr lang="en-US" sz="2600" dirty="0"/>
              <a:t> </a:t>
            </a:r>
            <a:r>
              <a:rPr lang="en-US" sz="2600" dirty="0" err="1"/>
              <a:t>trong</a:t>
            </a:r>
            <a:r>
              <a:rPr lang="en-US" sz="2600" dirty="0"/>
              <a:t> </a:t>
            </a:r>
            <a:r>
              <a:rPr lang="en-US" sz="2600" dirty="0" err="1"/>
              <a:t>quá</a:t>
            </a:r>
            <a:r>
              <a:rPr lang="en-US" sz="2600" dirty="0"/>
              <a:t> </a:t>
            </a:r>
            <a:r>
              <a:rPr lang="en-US" sz="2600" dirty="0" err="1"/>
              <a:t>trình</a:t>
            </a:r>
            <a:r>
              <a:rPr lang="en-US" sz="2600" dirty="0"/>
              <a:t> </a:t>
            </a:r>
            <a:r>
              <a:rPr lang="en-US" sz="2600" dirty="0" err="1"/>
              <a:t>thực</a:t>
            </a:r>
            <a:r>
              <a:rPr lang="en-US" sz="2600" dirty="0"/>
              <a:t> </a:t>
            </a:r>
            <a:r>
              <a:rPr lang="en-US" sz="2600" dirty="0" err="1"/>
              <a:t>hiện</a:t>
            </a:r>
            <a:r>
              <a:rPr lang="en-US" sz="2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814421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NHIỆM VỤ, GIẢI PHÁP CHỦ YẾU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28725"/>
            <a:ext cx="9144000" cy="5248275"/>
          </a:xfr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446088" algn="just">
              <a:buNone/>
            </a:pPr>
            <a:r>
              <a:rPr lang="en-US" sz="2500" dirty="0">
                <a:solidFill>
                  <a:srgbClr val="FF0000"/>
                </a:solidFill>
              </a:rPr>
              <a:t>1. </a:t>
            </a:r>
            <a:r>
              <a:rPr lang="en-US" sz="2500" dirty="0" err="1">
                <a:solidFill>
                  <a:srgbClr val="FF0000"/>
                </a:solidFill>
              </a:rPr>
              <a:t>Đẩy</a:t>
            </a:r>
            <a:r>
              <a:rPr lang="en-US" sz="2500" dirty="0">
                <a:solidFill>
                  <a:srgbClr val="FF0000"/>
                </a:solidFill>
              </a:rPr>
              <a:t> </a:t>
            </a:r>
            <a:r>
              <a:rPr lang="en-US" sz="2500" dirty="0" err="1">
                <a:solidFill>
                  <a:srgbClr val="FF0000"/>
                </a:solidFill>
              </a:rPr>
              <a:t>mạnh</a:t>
            </a:r>
            <a:r>
              <a:rPr lang="en-US" sz="2500" dirty="0">
                <a:solidFill>
                  <a:srgbClr val="FF0000"/>
                </a:solidFill>
              </a:rPr>
              <a:t> </a:t>
            </a:r>
            <a:r>
              <a:rPr lang="en-US" sz="2500" dirty="0" err="1">
                <a:solidFill>
                  <a:srgbClr val="FF0000"/>
                </a:solidFill>
              </a:rPr>
              <a:t>tuyên</a:t>
            </a:r>
            <a:r>
              <a:rPr lang="en-US" sz="2500" dirty="0">
                <a:solidFill>
                  <a:srgbClr val="FF0000"/>
                </a:solidFill>
              </a:rPr>
              <a:t> </a:t>
            </a:r>
            <a:r>
              <a:rPr lang="en-US" sz="2500" dirty="0" err="1">
                <a:solidFill>
                  <a:srgbClr val="FF0000"/>
                </a:solidFill>
              </a:rPr>
              <a:t>truyền</a:t>
            </a:r>
            <a:r>
              <a:rPr lang="en-US" sz="2500" dirty="0">
                <a:solidFill>
                  <a:srgbClr val="FF0000"/>
                </a:solidFill>
              </a:rPr>
              <a:t>, </a:t>
            </a:r>
            <a:r>
              <a:rPr lang="en-US" sz="2500" dirty="0" err="1">
                <a:solidFill>
                  <a:srgbClr val="FF0000"/>
                </a:solidFill>
              </a:rPr>
              <a:t>phổ</a:t>
            </a:r>
            <a:r>
              <a:rPr lang="en-US" sz="2500" dirty="0">
                <a:solidFill>
                  <a:srgbClr val="FF0000"/>
                </a:solidFill>
              </a:rPr>
              <a:t> </a:t>
            </a:r>
            <a:r>
              <a:rPr lang="en-US" sz="2500" dirty="0" err="1">
                <a:solidFill>
                  <a:srgbClr val="FF0000"/>
                </a:solidFill>
              </a:rPr>
              <a:t>biến</a:t>
            </a:r>
            <a:r>
              <a:rPr lang="en-US" sz="2500" dirty="0">
                <a:solidFill>
                  <a:srgbClr val="FF0000"/>
                </a:solidFill>
              </a:rPr>
              <a:t>, </a:t>
            </a:r>
            <a:r>
              <a:rPr lang="en-US" sz="2500" dirty="0" err="1">
                <a:solidFill>
                  <a:srgbClr val="FF0000"/>
                </a:solidFill>
              </a:rPr>
              <a:t>giáo</a:t>
            </a:r>
            <a:r>
              <a:rPr lang="en-US" sz="2500" dirty="0">
                <a:solidFill>
                  <a:srgbClr val="FF0000"/>
                </a:solidFill>
              </a:rPr>
              <a:t> </a:t>
            </a:r>
            <a:r>
              <a:rPr lang="en-US" sz="2500" dirty="0" err="1">
                <a:solidFill>
                  <a:srgbClr val="FF0000"/>
                </a:solidFill>
              </a:rPr>
              <a:t>dục</a:t>
            </a:r>
            <a:r>
              <a:rPr lang="en-US" sz="2500" dirty="0">
                <a:solidFill>
                  <a:srgbClr val="FF0000"/>
                </a:solidFill>
              </a:rPr>
              <a:t>, </a:t>
            </a:r>
            <a:r>
              <a:rPr lang="en-US" sz="2500" dirty="0" err="1">
                <a:solidFill>
                  <a:srgbClr val="FF0000"/>
                </a:solidFill>
              </a:rPr>
              <a:t>nâng</a:t>
            </a:r>
            <a:r>
              <a:rPr lang="en-US" sz="2500" dirty="0">
                <a:solidFill>
                  <a:srgbClr val="FF0000"/>
                </a:solidFill>
              </a:rPr>
              <a:t> </a:t>
            </a:r>
            <a:r>
              <a:rPr lang="en-US" sz="2500" dirty="0" err="1">
                <a:solidFill>
                  <a:srgbClr val="FF0000"/>
                </a:solidFill>
              </a:rPr>
              <a:t>cao</a:t>
            </a:r>
            <a:r>
              <a:rPr lang="en-US" sz="2500" dirty="0">
                <a:solidFill>
                  <a:srgbClr val="FF0000"/>
                </a:solidFill>
              </a:rPr>
              <a:t> </a:t>
            </a:r>
            <a:r>
              <a:rPr lang="en-US" sz="2500" dirty="0" err="1">
                <a:solidFill>
                  <a:srgbClr val="FF0000"/>
                </a:solidFill>
              </a:rPr>
              <a:t>nhận</a:t>
            </a:r>
            <a:r>
              <a:rPr lang="en-US" sz="2500" dirty="0">
                <a:solidFill>
                  <a:srgbClr val="FF0000"/>
                </a:solidFill>
              </a:rPr>
              <a:t> </a:t>
            </a:r>
            <a:r>
              <a:rPr lang="en-US" sz="2500" dirty="0" err="1">
                <a:solidFill>
                  <a:srgbClr val="FF0000"/>
                </a:solidFill>
              </a:rPr>
              <a:t>thức</a:t>
            </a:r>
            <a:r>
              <a:rPr lang="en-US" sz="2500" dirty="0">
                <a:solidFill>
                  <a:srgbClr val="FF0000"/>
                </a:solidFill>
              </a:rPr>
              <a:t> </a:t>
            </a:r>
            <a:r>
              <a:rPr lang="en-US" sz="2500" dirty="0" err="1">
                <a:solidFill>
                  <a:srgbClr val="FF0000"/>
                </a:solidFill>
              </a:rPr>
              <a:t>về</a:t>
            </a:r>
            <a:r>
              <a:rPr lang="en-US" sz="2500" dirty="0">
                <a:solidFill>
                  <a:srgbClr val="FF0000"/>
                </a:solidFill>
              </a:rPr>
              <a:t> </a:t>
            </a:r>
            <a:r>
              <a:rPr lang="en-US" sz="2500" dirty="0" err="1">
                <a:solidFill>
                  <a:srgbClr val="FF0000"/>
                </a:solidFill>
              </a:rPr>
              <a:t>Nhà</a:t>
            </a:r>
            <a:r>
              <a:rPr lang="en-US" sz="2500" dirty="0">
                <a:solidFill>
                  <a:srgbClr val="FF0000"/>
                </a:solidFill>
              </a:rPr>
              <a:t> </a:t>
            </a:r>
            <a:r>
              <a:rPr lang="en-US" sz="2500" dirty="0" err="1">
                <a:solidFill>
                  <a:srgbClr val="FF0000"/>
                </a:solidFill>
              </a:rPr>
              <a:t>nước</a:t>
            </a:r>
            <a:r>
              <a:rPr lang="en-US" sz="2500" dirty="0">
                <a:solidFill>
                  <a:srgbClr val="FF0000"/>
                </a:solidFill>
              </a:rPr>
              <a:t> </a:t>
            </a:r>
            <a:r>
              <a:rPr lang="en-US" sz="2500" dirty="0" err="1">
                <a:solidFill>
                  <a:srgbClr val="FF0000"/>
                </a:solidFill>
              </a:rPr>
              <a:t>pháp</a:t>
            </a:r>
            <a:r>
              <a:rPr lang="en-US" sz="2500" dirty="0">
                <a:solidFill>
                  <a:srgbClr val="FF0000"/>
                </a:solidFill>
              </a:rPr>
              <a:t> </a:t>
            </a:r>
            <a:r>
              <a:rPr lang="en-US" sz="2500" dirty="0" err="1">
                <a:solidFill>
                  <a:srgbClr val="FF0000"/>
                </a:solidFill>
              </a:rPr>
              <a:t>quyền</a:t>
            </a:r>
            <a:r>
              <a:rPr lang="en-US" sz="2500" dirty="0">
                <a:solidFill>
                  <a:srgbClr val="FF0000"/>
                </a:solidFill>
              </a:rPr>
              <a:t> </a:t>
            </a:r>
            <a:r>
              <a:rPr lang="en-US" sz="2500" dirty="0" err="1">
                <a:solidFill>
                  <a:srgbClr val="FF0000"/>
                </a:solidFill>
              </a:rPr>
              <a:t>xã</a:t>
            </a:r>
            <a:r>
              <a:rPr lang="en-US" sz="2500" dirty="0">
                <a:solidFill>
                  <a:srgbClr val="FF0000"/>
                </a:solidFill>
              </a:rPr>
              <a:t> </a:t>
            </a:r>
            <a:r>
              <a:rPr lang="en-US" sz="2500" dirty="0" err="1">
                <a:solidFill>
                  <a:srgbClr val="FF0000"/>
                </a:solidFill>
              </a:rPr>
              <a:t>hội</a:t>
            </a:r>
            <a:r>
              <a:rPr lang="en-US" sz="2500" dirty="0">
                <a:solidFill>
                  <a:srgbClr val="FF0000"/>
                </a:solidFill>
              </a:rPr>
              <a:t> </a:t>
            </a:r>
            <a:r>
              <a:rPr lang="en-US" sz="2500" dirty="0" err="1">
                <a:solidFill>
                  <a:srgbClr val="FF0000"/>
                </a:solidFill>
              </a:rPr>
              <a:t>chủ</a:t>
            </a:r>
            <a:r>
              <a:rPr lang="en-US" sz="2500" dirty="0">
                <a:solidFill>
                  <a:srgbClr val="FF0000"/>
                </a:solidFill>
              </a:rPr>
              <a:t> </a:t>
            </a:r>
            <a:r>
              <a:rPr lang="en-US" sz="2500" dirty="0" err="1">
                <a:solidFill>
                  <a:srgbClr val="FF0000"/>
                </a:solidFill>
              </a:rPr>
              <a:t>nghĩa</a:t>
            </a:r>
            <a:r>
              <a:rPr lang="en-US" sz="2500" dirty="0">
                <a:solidFill>
                  <a:srgbClr val="FF0000"/>
                </a:solidFill>
              </a:rPr>
              <a:t> </a:t>
            </a:r>
            <a:r>
              <a:rPr lang="en-US" sz="2500" dirty="0" err="1">
                <a:solidFill>
                  <a:srgbClr val="FF0000"/>
                </a:solidFill>
              </a:rPr>
              <a:t>Việt</a:t>
            </a:r>
            <a:r>
              <a:rPr lang="en-US" sz="2500" dirty="0">
                <a:solidFill>
                  <a:srgbClr val="FF0000"/>
                </a:solidFill>
              </a:rPr>
              <a:t> Nam</a:t>
            </a:r>
          </a:p>
          <a:p>
            <a:pPr marL="0" indent="446088" algn="just">
              <a:buNone/>
            </a:pPr>
            <a:r>
              <a:rPr lang="en-US" sz="2500" dirty="0"/>
              <a:t>a) </a:t>
            </a:r>
            <a:r>
              <a:rPr lang="en-US" sz="2500" dirty="0" err="1"/>
              <a:t>Tổ</a:t>
            </a:r>
            <a:r>
              <a:rPr lang="en-US" sz="2500" dirty="0"/>
              <a:t> </a:t>
            </a:r>
            <a:r>
              <a:rPr lang="en-US" sz="2500" dirty="0" err="1"/>
              <a:t>chức</a:t>
            </a:r>
            <a:r>
              <a:rPr lang="en-US" sz="2500" dirty="0"/>
              <a:t> </a:t>
            </a:r>
            <a:r>
              <a:rPr lang="en-US" sz="2500" dirty="0" err="1"/>
              <a:t>tuyên</a:t>
            </a:r>
            <a:r>
              <a:rPr lang="en-US" sz="2500" dirty="0"/>
              <a:t> </a:t>
            </a:r>
            <a:r>
              <a:rPr lang="en-US" sz="2500" dirty="0" err="1"/>
              <a:t>truyền</a:t>
            </a:r>
            <a:r>
              <a:rPr lang="en-US" sz="2500" dirty="0"/>
              <a:t>, </a:t>
            </a:r>
            <a:r>
              <a:rPr lang="en-US" sz="2500" dirty="0" err="1"/>
              <a:t>phổ</a:t>
            </a:r>
            <a:r>
              <a:rPr lang="en-US" sz="2500" dirty="0"/>
              <a:t> </a:t>
            </a:r>
            <a:r>
              <a:rPr lang="en-US" sz="2500" dirty="0" err="1"/>
              <a:t>biến</a:t>
            </a:r>
            <a:r>
              <a:rPr lang="en-US" sz="2500" dirty="0"/>
              <a:t>, </a:t>
            </a:r>
            <a:r>
              <a:rPr lang="en-US" sz="2500" dirty="0" err="1"/>
              <a:t>giáo</a:t>
            </a:r>
            <a:r>
              <a:rPr lang="en-US" sz="2500" dirty="0"/>
              <a:t> </a:t>
            </a:r>
            <a:r>
              <a:rPr lang="en-US" sz="2500" dirty="0" err="1"/>
              <a:t>dục</a:t>
            </a:r>
            <a:r>
              <a:rPr lang="en-US" sz="2500" dirty="0"/>
              <a:t> </a:t>
            </a:r>
            <a:r>
              <a:rPr lang="en-US" sz="2500" dirty="0" err="1"/>
              <a:t>nâng</a:t>
            </a:r>
            <a:r>
              <a:rPr lang="en-US" sz="2500" dirty="0"/>
              <a:t> </a:t>
            </a:r>
            <a:r>
              <a:rPr lang="en-US" sz="2500" dirty="0" err="1"/>
              <a:t>cao</a:t>
            </a:r>
            <a:r>
              <a:rPr lang="en-US" sz="2500" dirty="0"/>
              <a:t> </a:t>
            </a:r>
            <a:r>
              <a:rPr lang="en-US" sz="2500" dirty="0" err="1"/>
              <a:t>nhận</a:t>
            </a:r>
            <a:r>
              <a:rPr lang="en-US" sz="2500" dirty="0"/>
              <a:t> </a:t>
            </a:r>
            <a:r>
              <a:rPr lang="en-US" sz="2500" dirty="0" err="1"/>
              <a:t>thức</a:t>
            </a:r>
            <a:r>
              <a:rPr lang="en-US" sz="2500" dirty="0"/>
              <a:t> </a:t>
            </a:r>
            <a:r>
              <a:rPr lang="en-US" sz="2500" dirty="0" err="1"/>
              <a:t>cho</a:t>
            </a:r>
            <a:r>
              <a:rPr lang="en-US" sz="2500" dirty="0"/>
              <a:t> </a:t>
            </a:r>
            <a:r>
              <a:rPr lang="en-US" sz="2500" dirty="0" err="1"/>
              <a:t>cán</a:t>
            </a:r>
            <a:r>
              <a:rPr lang="en-US" sz="2500" dirty="0"/>
              <a:t> </a:t>
            </a:r>
            <a:r>
              <a:rPr lang="en-US" sz="2500" dirty="0" err="1"/>
              <a:t>bộ</a:t>
            </a:r>
            <a:r>
              <a:rPr lang="en-US" sz="2500" dirty="0"/>
              <a:t>, </a:t>
            </a:r>
            <a:r>
              <a:rPr lang="en-US" sz="2500" dirty="0" err="1"/>
              <a:t>đảng</a:t>
            </a:r>
            <a:r>
              <a:rPr lang="en-US" sz="2500" dirty="0"/>
              <a:t> </a:t>
            </a:r>
            <a:r>
              <a:rPr lang="en-US" sz="2500" dirty="0" err="1"/>
              <a:t>viên</a:t>
            </a:r>
            <a:r>
              <a:rPr lang="en-US" sz="2500" dirty="0"/>
              <a:t>, </a:t>
            </a:r>
            <a:r>
              <a:rPr lang="en-US" sz="2500" dirty="0" err="1"/>
              <a:t>công</a:t>
            </a:r>
            <a:r>
              <a:rPr lang="en-US" sz="2500" dirty="0"/>
              <a:t> </a:t>
            </a:r>
            <a:r>
              <a:rPr lang="en-US" sz="2500" dirty="0" err="1"/>
              <a:t>chức</a:t>
            </a:r>
            <a:r>
              <a:rPr lang="en-US" sz="2500" dirty="0"/>
              <a:t>, </a:t>
            </a:r>
            <a:r>
              <a:rPr lang="en-US" sz="2500" dirty="0" err="1"/>
              <a:t>viên</a:t>
            </a:r>
            <a:r>
              <a:rPr lang="en-US" sz="2500" dirty="0"/>
              <a:t> </a:t>
            </a:r>
            <a:r>
              <a:rPr lang="en-US" sz="2500" dirty="0" err="1"/>
              <a:t>chức</a:t>
            </a:r>
            <a:r>
              <a:rPr lang="en-US" sz="2500" dirty="0"/>
              <a:t>, </a:t>
            </a:r>
            <a:r>
              <a:rPr lang="en-US" sz="2500" dirty="0" err="1"/>
              <a:t>lực</a:t>
            </a:r>
            <a:r>
              <a:rPr lang="en-US" sz="2500" dirty="0"/>
              <a:t> </a:t>
            </a:r>
            <a:r>
              <a:rPr lang="en-US" sz="2500" dirty="0" err="1"/>
              <a:t>lượng</a:t>
            </a:r>
            <a:r>
              <a:rPr lang="en-US" sz="2500" dirty="0"/>
              <a:t> </a:t>
            </a:r>
            <a:r>
              <a:rPr lang="en-US" sz="2500" dirty="0" err="1"/>
              <a:t>vũ</a:t>
            </a:r>
            <a:r>
              <a:rPr lang="en-US" sz="2500" dirty="0"/>
              <a:t> </a:t>
            </a:r>
            <a:r>
              <a:rPr lang="en-US" sz="2500" dirty="0" err="1"/>
              <a:t>trang</a:t>
            </a:r>
            <a:r>
              <a:rPr lang="en-US" sz="2500" dirty="0"/>
              <a:t>, </a:t>
            </a:r>
            <a:r>
              <a:rPr lang="en-US" sz="2500" dirty="0" err="1"/>
              <a:t>người</a:t>
            </a:r>
            <a:r>
              <a:rPr lang="en-US" sz="2500" dirty="0"/>
              <a:t> </a:t>
            </a:r>
            <a:r>
              <a:rPr lang="en-US" sz="2500" dirty="0" err="1"/>
              <a:t>lao</a:t>
            </a:r>
            <a:r>
              <a:rPr lang="en-US" sz="2500" dirty="0"/>
              <a:t> </a:t>
            </a:r>
            <a:r>
              <a:rPr lang="en-US" sz="2500" dirty="0" err="1"/>
              <a:t>động</a:t>
            </a:r>
            <a:r>
              <a:rPr lang="en-US" sz="2500" dirty="0"/>
              <a:t> </a:t>
            </a:r>
            <a:r>
              <a:rPr lang="en-US" sz="2500" dirty="0" err="1"/>
              <a:t>và</a:t>
            </a:r>
            <a:r>
              <a:rPr lang="en-US" sz="2500" dirty="0"/>
              <a:t> </a:t>
            </a:r>
            <a:r>
              <a:rPr lang="en-US" sz="2500" dirty="0" err="1"/>
              <a:t>các</a:t>
            </a:r>
            <a:r>
              <a:rPr lang="en-US" sz="2500" dirty="0"/>
              <a:t> </a:t>
            </a:r>
            <a:r>
              <a:rPr lang="en-US" sz="2500" dirty="0" err="1"/>
              <a:t>tầng</a:t>
            </a:r>
            <a:r>
              <a:rPr lang="en-US" sz="2500" dirty="0"/>
              <a:t> </a:t>
            </a:r>
            <a:r>
              <a:rPr lang="en-US" sz="2500" dirty="0" err="1"/>
              <a:t>lớp</a:t>
            </a:r>
            <a:r>
              <a:rPr lang="en-US" sz="2500" dirty="0"/>
              <a:t> </a:t>
            </a:r>
            <a:r>
              <a:rPr lang="en-US" sz="2500" dirty="0" err="1"/>
              <a:t>Nhân</a:t>
            </a:r>
            <a:r>
              <a:rPr lang="en-US" sz="2500" dirty="0"/>
              <a:t> </a:t>
            </a:r>
            <a:r>
              <a:rPr lang="en-US" sz="2500" dirty="0" err="1"/>
              <a:t>dân</a:t>
            </a:r>
            <a:r>
              <a:rPr lang="en-US" sz="2500" dirty="0"/>
              <a:t> </a:t>
            </a:r>
            <a:r>
              <a:rPr lang="en-US" sz="2500" dirty="0" err="1"/>
              <a:t>về</a:t>
            </a:r>
            <a:r>
              <a:rPr lang="en-US" sz="2500" dirty="0"/>
              <a:t> </a:t>
            </a:r>
            <a:r>
              <a:rPr lang="en-US" sz="2500" dirty="0" err="1"/>
              <a:t>Hiến</a:t>
            </a:r>
            <a:r>
              <a:rPr lang="en-US" sz="2500" dirty="0"/>
              <a:t> </a:t>
            </a:r>
            <a:r>
              <a:rPr lang="en-US" sz="2500" dirty="0" err="1"/>
              <a:t>pháp</a:t>
            </a:r>
            <a:r>
              <a:rPr lang="en-US" sz="2500" dirty="0"/>
              <a:t> </a:t>
            </a:r>
            <a:r>
              <a:rPr lang="en-US" sz="2500" dirty="0" err="1"/>
              <a:t>và</a:t>
            </a:r>
            <a:r>
              <a:rPr lang="en-US" sz="2500" dirty="0"/>
              <a:t> </a:t>
            </a:r>
            <a:r>
              <a:rPr lang="en-US" sz="2500" dirty="0" err="1"/>
              <a:t>pháp</a:t>
            </a:r>
            <a:r>
              <a:rPr lang="en-US" sz="2500" dirty="0"/>
              <a:t> </a:t>
            </a:r>
            <a:r>
              <a:rPr lang="en-US" sz="2500" dirty="0" err="1"/>
              <a:t>luật</a:t>
            </a:r>
            <a:r>
              <a:rPr lang="en-US" sz="2500" dirty="0"/>
              <a:t>, </a:t>
            </a:r>
            <a:r>
              <a:rPr lang="en-US" sz="2500" dirty="0" err="1"/>
              <a:t>các</a:t>
            </a:r>
            <a:r>
              <a:rPr lang="en-US" sz="2500" dirty="0"/>
              <a:t> </a:t>
            </a:r>
            <a:r>
              <a:rPr lang="en-US" sz="2500" dirty="0" err="1"/>
              <a:t>đặc</a:t>
            </a:r>
            <a:r>
              <a:rPr lang="en-US" sz="2500" dirty="0"/>
              <a:t> </a:t>
            </a:r>
            <a:r>
              <a:rPr lang="en-US" sz="2500" dirty="0" err="1"/>
              <a:t>trưng</a:t>
            </a:r>
            <a:r>
              <a:rPr lang="en-US" sz="2500" dirty="0"/>
              <a:t> </a:t>
            </a:r>
            <a:r>
              <a:rPr lang="en-US" sz="2500" dirty="0" err="1"/>
              <a:t>của</a:t>
            </a:r>
            <a:r>
              <a:rPr lang="en-US" sz="2500" dirty="0"/>
              <a:t> </a:t>
            </a:r>
            <a:r>
              <a:rPr lang="en-US" sz="2500" dirty="0" err="1"/>
              <a:t>Nhà</a:t>
            </a:r>
            <a:r>
              <a:rPr lang="en-US" sz="2500" dirty="0"/>
              <a:t> </a:t>
            </a:r>
            <a:r>
              <a:rPr lang="en-US" sz="2500" dirty="0" err="1"/>
              <a:t>nước</a:t>
            </a:r>
            <a:r>
              <a:rPr lang="en-US" sz="2500" dirty="0"/>
              <a:t> </a:t>
            </a:r>
            <a:r>
              <a:rPr lang="en-US" sz="2500" dirty="0" err="1"/>
              <a:t>pháp</a:t>
            </a:r>
            <a:r>
              <a:rPr lang="en-US" sz="2500" dirty="0"/>
              <a:t> </a:t>
            </a:r>
            <a:r>
              <a:rPr lang="en-US" sz="2500" dirty="0" err="1"/>
              <a:t>quyền</a:t>
            </a:r>
            <a:r>
              <a:rPr lang="en-US" sz="2500" dirty="0"/>
              <a:t> </a:t>
            </a:r>
            <a:r>
              <a:rPr lang="en-US" sz="2500" dirty="0" err="1"/>
              <a:t>xã</a:t>
            </a:r>
            <a:r>
              <a:rPr lang="en-US" sz="2500" dirty="0"/>
              <a:t> </a:t>
            </a:r>
            <a:r>
              <a:rPr lang="en-US" sz="2500" dirty="0" err="1"/>
              <a:t>hội</a:t>
            </a:r>
            <a:r>
              <a:rPr lang="en-US" sz="2500" dirty="0"/>
              <a:t> </a:t>
            </a:r>
            <a:r>
              <a:rPr lang="en-US" sz="2500" dirty="0" err="1"/>
              <a:t>chủ</a:t>
            </a:r>
            <a:r>
              <a:rPr lang="en-US" sz="2500" dirty="0"/>
              <a:t> </a:t>
            </a:r>
            <a:r>
              <a:rPr lang="en-US" sz="2500" dirty="0" err="1"/>
              <a:t>nghĩa</a:t>
            </a:r>
            <a:r>
              <a:rPr lang="en-US" sz="2500" dirty="0"/>
              <a:t> </a:t>
            </a:r>
            <a:r>
              <a:rPr lang="en-US" sz="2500" dirty="0" err="1"/>
              <a:t>Việt</a:t>
            </a:r>
            <a:r>
              <a:rPr lang="en-US" sz="2500" dirty="0"/>
              <a:t> Nam...</a:t>
            </a:r>
          </a:p>
          <a:p>
            <a:pPr marL="0" indent="446088" algn="just">
              <a:buNone/>
            </a:pPr>
            <a:r>
              <a:rPr lang="en-US" sz="2500" dirty="0"/>
              <a:t>b) </a:t>
            </a:r>
            <a:r>
              <a:rPr lang="en-US" sz="2500" dirty="0" err="1"/>
              <a:t>Đưa</a:t>
            </a:r>
            <a:r>
              <a:rPr lang="en-US" sz="2500" dirty="0"/>
              <a:t> </a:t>
            </a:r>
            <a:r>
              <a:rPr lang="en-US" sz="2500" dirty="0" err="1"/>
              <a:t>nội</a:t>
            </a:r>
            <a:r>
              <a:rPr lang="en-US" sz="2500" dirty="0"/>
              <a:t> dung </a:t>
            </a:r>
            <a:r>
              <a:rPr lang="en-US" sz="2500" dirty="0" err="1"/>
              <a:t>phù</a:t>
            </a:r>
            <a:r>
              <a:rPr lang="en-US" sz="2500" dirty="0"/>
              <a:t> </a:t>
            </a:r>
            <a:r>
              <a:rPr lang="en-US" sz="2500" dirty="0" err="1"/>
              <a:t>hợp</a:t>
            </a:r>
            <a:r>
              <a:rPr lang="en-US" sz="2500" dirty="0"/>
              <a:t> </a:t>
            </a:r>
            <a:r>
              <a:rPr lang="en-US" sz="2500" dirty="0" err="1"/>
              <a:t>về</a:t>
            </a:r>
            <a:r>
              <a:rPr lang="en-US" sz="2500" dirty="0"/>
              <a:t> </a:t>
            </a:r>
            <a:r>
              <a:rPr lang="en-US" sz="2500" dirty="0" err="1"/>
              <a:t>Hiến</a:t>
            </a:r>
            <a:r>
              <a:rPr lang="en-US" sz="2500" dirty="0"/>
              <a:t> </a:t>
            </a:r>
            <a:r>
              <a:rPr lang="en-US" sz="2500" dirty="0" err="1"/>
              <a:t>pháp</a:t>
            </a:r>
            <a:r>
              <a:rPr lang="en-US" sz="2500" dirty="0"/>
              <a:t> </a:t>
            </a:r>
            <a:r>
              <a:rPr lang="en-US" sz="2500" dirty="0" err="1"/>
              <a:t>và</a:t>
            </a:r>
            <a:r>
              <a:rPr lang="en-US" sz="2500" dirty="0"/>
              <a:t> </a:t>
            </a:r>
            <a:r>
              <a:rPr lang="en-US" sz="2500" dirty="0" err="1"/>
              <a:t>Nhà</a:t>
            </a:r>
            <a:r>
              <a:rPr lang="en-US" sz="2500" dirty="0"/>
              <a:t> </a:t>
            </a:r>
            <a:r>
              <a:rPr lang="en-US" sz="2500" dirty="0" err="1"/>
              <a:t>nước</a:t>
            </a:r>
            <a:r>
              <a:rPr lang="en-US" sz="2500" dirty="0"/>
              <a:t> </a:t>
            </a:r>
            <a:r>
              <a:rPr lang="en-US" sz="2500" dirty="0" err="1"/>
              <a:t>pháp</a:t>
            </a:r>
            <a:r>
              <a:rPr lang="en-US" sz="2500" dirty="0"/>
              <a:t> </a:t>
            </a:r>
            <a:r>
              <a:rPr lang="en-US" sz="2500" dirty="0" err="1"/>
              <a:t>quyền</a:t>
            </a:r>
            <a:r>
              <a:rPr lang="en-US" sz="2500" dirty="0"/>
              <a:t> </a:t>
            </a:r>
            <a:r>
              <a:rPr lang="en-US" sz="2500" dirty="0" err="1"/>
              <a:t>xã</a:t>
            </a:r>
            <a:r>
              <a:rPr lang="en-US" sz="2500" dirty="0"/>
              <a:t> </a:t>
            </a:r>
            <a:r>
              <a:rPr lang="en-US" sz="2500" dirty="0" err="1"/>
              <a:t>hội</a:t>
            </a:r>
            <a:r>
              <a:rPr lang="en-US" sz="2500" dirty="0"/>
              <a:t> </a:t>
            </a:r>
            <a:r>
              <a:rPr lang="en-US" sz="2500" dirty="0" err="1"/>
              <a:t>chủ</a:t>
            </a:r>
            <a:r>
              <a:rPr lang="en-US" sz="2500" dirty="0"/>
              <a:t> </a:t>
            </a:r>
            <a:r>
              <a:rPr lang="en-US" sz="2500" dirty="0" err="1"/>
              <a:t>nghĩa</a:t>
            </a:r>
            <a:r>
              <a:rPr lang="en-US" sz="2500" dirty="0"/>
              <a:t> </a:t>
            </a:r>
            <a:r>
              <a:rPr lang="en-US" sz="2500" dirty="0" err="1"/>
              <a:t>Việt</a:t>
            </a:r>
            <a:r>
              <a:rPr lang="en-US" sz="2500" dirty="0"/>
              <a:t> Nam </a:t>
            </a:r>
            <a:r>
              <a:rPr lang="en-US" sz="2500" dirty="0" err="1"/>
              <a:t>vào</a:t>
            </a:r>
            <a:r>
              <a:rPr lang="en-US" sz="2500" dirty="0"/>
              <a:t> </a:t>
            </a:r>
            <a:r>
              <a:rPr lang="en-US" sz="2500" dirty="0" err="1"/>
              <a:t>chương</a:t>
            </a:r>
            <a:r>
              <a:rPr lang="en-US" sz="2500" dirty="0"/>
              <a:t> </a:t>
            </a:r>
            <a:r>
              <a:rPr lang="en-US" sz="2500" dirty="0" err="1"/>
              <a:t>trình</a:t>
            </a:r>
            <a:r>
              <a:rPr lang="en-US" sz="2500" dirty="0"/>
              <a:t> </a:t>
            </a:r>
            <a:r>
              <a:rPr lang="en-US" sz="2500" dirty="0" err="1"/>
              <a:t>đào</a:t>
            </a:r>
            <a:r>
              <a:rPr lang="en-US" sz="2500" dirty="0"/>
              <a:t> </a:t>
            </a:r>
            <a:r>
              <a:rPr lang="en-US" sz="2500" dirty="0" err="1"/>
              <a:t>tạo</a:t>
            </a:r>
            <a:r>
              <a:rPr lang="en-US" sz="2500" dirty="0"/>
              <a:t>, </a:t>
            </a:r>
            <a:r>
              <a:rPr lang="en-US" sz="2500" dirty="0" err="1"/>
              <a:t>bồi</a:t>
            </a:r>
            <a:r>
              <a:rPr lang="en-US" sz="2500" dirty="0"/>
              <a:t> </a:t>
            </a:r>
            <a:r>
              <a:rPr lang="en-US" sz="2500" dirty="0" err="1"/>
              <a:t>dưỡng</a:t>
            </a:r>
            <a:r>
              <a:rPr lang="en-US" sz="2500" dirty="0"/>
              <a:t> </a:t>
            </a:r>
            <a:r>
              <a:rPr lang="en-US" sz="2500" dirty="0" err="1"/>
              <a:t>của</a:t>
            </a:r>
            <a:r>
              <a:rPr lang="en-US" sz="2500" dirty="0"/>
              <a:t> </a:t>
            </a:r>
            <a:r>
              <a:rPr lang="en-US" sz="2500" dirty="0" err="1"/>
              <a:t>hệ</a:t>
            </a:r>
            <a:r>
              <a:rPr lang="en-US" sz="2500" dirty="0"/>
              <a:t> </a:t>
            </a:r>
            <a:r>
              <a:rPr lang="en-US" sz="2500" dirty="0" err="1"/>
              <a:t>thống</a:t>
            </a:r>
            <a:r>
              <a:rPr lang="en-US" sz="2500" dirty="0"/>
              <a:t> </a:t>
            </a:r>
            <a:r>
              <a:rPr lang="en-US" sz="2500" dirty="0" err="1"/>
              <a:t>giáo</a:t>
            </a:r>
            <a:r>
              <a:rPr lang="en-US" sz="2500" dirty="0"/>
              <a:t> </a:t>
            </a:r>
            <a:r>
              <a:rPr lang="en-US" sz="2500" dirty="0" err="1"/>
              <a:t>dục</a:t>
            </a:r>
            <a:r>
              <a:rPr lang="en-US" sz="2500" dirty="0"/>
              <a:t> </a:t>
            </a:r>
            <a:r>
              <a:rPr lang="en-US" sz="2500" dirty="0" err="1"/>
              <a:t>đào</a:t>
            </a:r>
            <a:r>
              <a:rPr lang="en-US" sz="2500" dirty="0"/>
              <a:t> </a:t>
            </a:r>
            <a:r>
              <a:rPr lang="en-US" sz="2500" dirty="0" err="1"/>
              <a:t>tạo</a:t>
            </a:r>
            <a:r>
              <a:rPr lang="en-US" sz="2500" dirty="0"/>
              <a:t> </a:t>
            </a:r>
            <a:r>
              <a:rPr lang="en-US" sz="2500" dirty="0" err="1"/>
              <a:t>theo</a:t>
            </a:r>
            <a:r>
              <a:rPr lang="en-US" sz="2500" dirty="0"/>
              <a:t> </a:t>
            </a:r>
            <a:r>
              <a:rPr lang="en-US" sz="2500" dirty="0" err="1"/>
              <a:t>kế</a:t>
            </a:r>
            <a:r>
              <a:rPr lang="en-US" sz="2500" dirty="0"/>
              <a:t> </a:t>
            </a:r>
            <a:r>
              <a:rPr lang="en-US" sz="2500" dirty="0" err="1"/>
              <a:t>hoạch</a:t>
            </a:r>
            <a:r>
              <a:rPr lang="en-US" sz="2500" dirty="0"/>
              <a:t>, </a:t>
            </a:r>
            <a:r>
              <a:rPr lang="en-US" sz="2500" dirty="0" err="1"/>
              <a:t>chương</a:t>
            </a:r>
            <a:r>
              <a:rPr lang="en-US" sz="2500" dirty="0"/>
              <a:t> </a:t>
            </a:r>
            <a:r>
              <a:rPr lang="en-US" sz="2500" dirty="0" err="1"/>
              <a:t>trình</a:t>
            </a:r>
            <a:r>
              <a:rPr lang="en-US" sz="2500" dirty="0"/>
              <a:t> </a:t>
            </a:r>
            <a:r>
              <a:rPr lang="en-US" sz="2500" dirty="0" err="1"/>
              <a:t>chung</a:t>
            </a:r>
            <a:r>
              <a:rPr lang="en-US" sz="2500" dirty="0"/>
              <a:t> </a:t>
            </a:r>
            <a:r>
              <a:rPr lang="en-US" sz="2500" dirty="0" err="1"/>
              <a:t>của</a:t>
            </a:r>
            <a:r>
              <a:rPr lang="en-US" sz="2500" dirty="0"/>
              <a:t> </a:t>
            </a:r>
            <a:r>
              <a:rPr lang="en-US" sz="2500" dirty="0" err="1"/>
              <a:t>Bộ</a:t>
            </a:r>
            <a:r>
              <a:rPr lang="en-US" sz="2500" dirty="0"/>
              <a:t> </a:t>
            </a:r>
            <a:r>
              <a:rPr lang="en-US" sz="2500" dirty="0" err="1"/>
              <a:t>Giáo</a:t>
            </a:r>
            <a:r>
              <a:rPr lang="en-US" sz="2500" dirty="0"/>
              <a:t> </a:t>
            </a:r>
            <a:r>
              <a:rPr lang="en-US" sz="2500" dirty="0" err="1"/>
              <a:t>dục</a:t>
            </a:r>
            <a:r>
              <a:rPr lang="en-US" sz="2500" dirty="0"/>
              <a:t> </a:t>
            </a:r>
            <a:r>
              <a:rPr lang="en-US" sz="2500" dirty="0" err="1"/>
              <a:t>và</a:t>
            </a:r>
            <a:r>
              <a:rPr lang="en-US" sz="2500" dirty="0"/>
              <a:t> </a:t>
            </a:r>
            <a:r>
              <a:rPr lang="en-US" sz="2500" dirty="0" err="1"/>
              <a:t>Đào</a:t>
            </a:r>
            <a:r>
              <a:rPr lang="en-US" sz="2500" dirty="0"/>
              <a:t> </a:t>
            </a:r>
            <a:r>
              <a:rPr lang="en-US" sz="2500" dirty="0" err="1"/>
              <a:t>tạo</a:t>
            </a:r>
            <a:r>
              <a:rPr lang="en-US" sz="25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6618765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28725"/>
            <a:ext cx="9144000" cy="5629275"/>
          </a:xfr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446088" algn="just">
              <a:buNone/>
            </a:pPr>
            <a:r>
              <a:rPr lang="en-US" sz="2500" dirty="0">
                <a:solidFill>
                  <a:srgbClr val="FF0000"/>
                </a:solidFill>
              </a:rPr>
              <a:t>2. </a:t>
            </a:r>
            <a:r>
              <a:rPr lang="en-US" sz="2500" dirty="0" err="1">
                <a:solidFill>
                  <a:srgbClr val="FF0000"/>
                </a:solidFill>
              </a:rPr>
              <a:t>Bảo</a:t>
            </a:r>
            <a:r>
              <a:rPr lang="en-US" sz="2500" dirty="0">
                <a:solidFill>
                  <a:srgbClr val="FF0000"/>
                </a:solidFill>
              </a:rPr>
              <a:t> </a:t>
            </a:r>
            <a:r>
              <a:rPr lang="en-US" sz="2500" dirty="0" err="1">
                <a:solidFill>
                  <a:srgbClr val="FF0000"/>
                </a:solidFill>
              </a:rPr>
              <a:t>đảm</a:t>
            </a:r>
            <a:r>
              <a:rPr lang="en-US" sz="2500" dirty="0">
                <a:solidFill>
                  <a:srgbClr val="FF0000"/>
                </a:solidFill>
              </a:rPr>
              <a:t> </a:t>
            </a:r>
            <a:r>
              <a:rPr lang="en-US" sz="2500" dirty="0" err="1">
                <a:solidFill>
                  <a:srgbClr val="FF0000"/>
                </a:solidFill>
              </a:rPr>
              <a:t>quyền</a:t>
            </a:r>
            <a:r>
              <a:rPr lang="en-US" sz="2500" dirty="0">
                <a:solidFill>
                  <a:srgbClr val="FF0000"/>
                </a:solidFill>
              </a:rPr>
              <a:t> </a:t>
            </a:r>
            <a:r>
              <a:rPr lang="en-US" sz="2500" dirty="0" err="1">
                <a:solidFill>
                  <a:srgbClr val="FF0000"/>
                </a:solidFill>
              </a:rPr>
              <a:t>làm</a:t>
            </a:r>
            <a:r>
              <a:rPr lang="en-US" sz="2500" dirty="0">
                <a:solidFill>
                  <a:srgbClr val="FF0000"/>
                </a:solidFill>
              </a:rPr>
              <a:t> </a:t>
            </a:r>
            <a:r>
              <a:rPr lang="en-US" sz="2500" dirty="0" err="1">
                <a:solidFill>
                  <a:srgbClr val="FF0000"/>
                </a:solidFill>
              </a:rPr>
              <a:t>chủ</a:t>
            </a:r>
            <a:r>
              <a:rPr lang="en-US" sz="2500" dirty="0">
                <a:solidFill>
                  <a:srgbClr val="FF0000"/>
                </a:solidFill>
              </a:rPr>
              <a:t> </a:t>
            </a:r>
            <a:r>
              <a:rPr lang="en-US" sz="2500" dirty="0" err="1">
                <a:solidFill>
                  <a:srgbClr val="FF0000"/>
                </a:solidFill>
              </a:rPr>
              <a:t>của</a:t>
            </a:r>
            <a:r>
              <a:rPr lang="en-US" sz="2500" dirty="0">
                <a:solidFill>
                  <a:srgbClr val="FF0000"/>
                </a:solidFill>
              </a:rPr>
              <a:t> </a:t>
            </a:r>
            <a:r>
              <a:rPr lang="en-US" sz="2500" dirty="0" err="1">
                <a:solidFill>
                  <a:srgbClr val="FF0000"/>
                </a:solidFill>
              </a:rPr>
              <a:t>Nhân</a:t>
            </a:r>
            <a:r>
              <a:rPr lang="en-US" sz="2500" dirty="0">
                <a:solidFill>
                  <a:srgbClr val="FF0000"/>
                </a:solidFill>
              </a:rPr>
              <a:t> </a:t>
            </a:r>
            <a:r>
              <a:rPr lang="en-US" sz="2500" dirty="0" err="1">
                <a:solidFill>
                  <a:srgbClr val="FF0000"/>
                </a:solidFill>
              </a:rPr>
              <a:t>dân</a:t>
            </a:r>
            <a:r>
              <a:rPr lang="en-US" sz="2500" dirty="0">
                <a:solidFill>
                  <a:srgbClr val="FF0000"/>
                </a:solidFill>
              </a:rPr>
              <a:t>, </a:t>
            </a:r>
            <a:r>
              <a:rPr lang="en-US" sz="2500" dirty="0" err="1">
                <a:solidFill>
                  <a:srgbClr val="FF0000"/>
                </a:solidFill>
              </a:rPr>
              <a:t>thượng</a:t>
            </a:r>
            <a:r>
              <a:rPr lang="en-US" sz="2500" dirty="0">
                <a:solidFill>
                  <a:srgbClr val="FF0000"/>
                </a:solidFill>
              </a:rPr>
              <a:t> </a:t>
            </a:r>
            <a:r>
              <a:rPr lang="en-US" sz="2500" dirty="0" err="1">
                <a:solidFill>
                  <a:srgbClr val="FF0000"/>
                </a:solidFill>
              </a:rPr>
              <a:t>tôn</a:t>
            </a:r>
            <a:r>
              <a:rPr lang="en-US" sz="2500" dirty="0">
                <a:solidFill>
                  <a:srgbClr val="FF0000"/>
                </a:solidFill>
              </a:rPr>
              <a:t> </a:t>
            </a:r>
            <a:r>
              <a:rPr lang="en-US" sz="2500" dirty="0" err="1">
                <a:solidFill>
                  <a:srgbClr val="FF0000"/>
                </a:solidFill>
              </a:rPr>
              <a:t>Hiến</a:t>
            </a:r>
            <a:r>
              <a:rPr lang="en-US" sz="2500" dirty="0">
                <a:solidFill>
                  <a:srgbClr val="FF0000"/>
                </a:solidFill>
              </a:rPr>
              <a:t> </a:t>
            </a:r>
            <a:r>
              <a:rPr lang="en-US" sz="2500" dirty="0" err="1">
                <a:solidFill>
                  <a:srgbClr val="FF0000"/>
                </a:solidFill>
              </a:rPr>
              <a:t>pháp</a:t>
            </a:r>
            <a:r>
              <a:rPr lang="en-US" sz="2500" dirty="0">
                <a:solidFill>
                  <a:srgbClr val="FF0000"/>
                </a:solidFill>
              </a:rPr>
              <a:t> </a:t>
            </a:r>
            <a:r>
              <a:rPr lang="en-US" sz="2500" dirty="0" err="1">
                <a:solidFill>
                  <a:srgbClr val="FF0000"/>
                </a:solidFill>
              </a:rPr>
              <a:t>và</a:t>
            </a:r>
            <a:r>
              <a:rPr lang="en-US" sz="2500" dirty="0">
                <a:solidFill>
                  <a:srgbClr val="FF0000"/>
                </a:solidFill>
              </a:rPr>
              <a:t> </a:t>
            </a:r>
            <a:r>
              <a:rPr lang="en-US" sz="2500" dirty="0" err="1">
                <a:solidFill>
                  <a:srgbClr val="FF0000"/>
                </a:solidFill>
              </a:rPr>
              <a:t>pháp</a:t>
            </a:r>
            <a:r>
              <a:rPr lang="en-US" sz="2500" dirty="0">
                <a:solidFill>
                  <a:srgbClr val="FF0000"/>
                </a:solidFill>
              </a:rPr>
              <a:t> </a:t>
            </a:r>
            <a:r>
              <a:rPr lang="en-US" sz="2500" dirty="0" err="1">
                <a:solidFill>
                  <a:srgbClr val="FF0000"/>
                </a:solidFill>
              </a:rPr>
              <a:t>luật</a:t>
            </a:r>
            <a:r>
              <a:rPr lang="en-US" sz="2500" dirty="0">
                <a:solidFill>
                  <a:srgbClr val="FF0000"/>
                </a:solidFill>
              </a:rPr>
              <a:t>, </a:t>
            </a:r>
            <a:r>
              <a:rPr lang="en-US" sz="2500" dirty="0" err="1">
                <a:solidFill>
                  <a:srgbClr val="FF0000"/>
                </a:solidFill>
              </a:rPr>
              <a:t>tôn</a:t>
            </a:r>
            <a:r>
              <a:rPr lang="en-US" sz="2500" dirty="0">
                <a:solidFill>
                  <a:srgbClr val="FF0000"/>
                </a:solidFill>
              </a:rPr>
              <a:t> </a:t>
            </a:r>
            <a:r>
              <a:rPr lang="en-US" sz="2500" dirty="0" err="1">
                <a:solidFill>
                  <a:srgbClr val="FF0000"/>
                </a:solidFill>
              </a:rPr>
              <a:t>trọng</a:t>
            </a:r>
            <a:r>
              <a:rPr lang="en-US" sz="2500" dirty="0">
                <a:solidFill>
                  <a:srgbClr val="FF0000"/>
                </a:solidFill>
              </a:rPr>
              <a:t>, </a:t>
            </a:r>
            <a:r>
              <a:rPr lang="en-US" sz="2500" dirty="0" err="1">
                <a:solidFill>
                  <a:srgbClr val="FF0000"/>
                </a:solidFill>
              </a:rPr>
              <a:t>bảo</a:t>
            </a:r>
            <a:r>
              <a:rPr lang="en-US" sz="2500" dirty="0">
                <a:solidFill>
                  <a:srgbClr val="FF0000"/>
                </a:solidFill>
              </a:rPr>
              <a:t> </a:t>
            </a:r>
            <a:r>
              <a:rPr lang="en-US" sz="2500" dirty="0" err="1">
                <a:solidFill>
                  <a:srgbClr val="FF0000"/>
                </a:solidFill>
              </a:rPr>
              <a:t>đảm</a:t>
            </a:r>
            <a:r>
              <a:rPr lang="en-US" sz="2500" dirty="0">
                <a:solidFill>
                  <a:srgbClr val="FF0000"/>
                </a:solidFill>
              </a:rPr>
              <a:t> </a:t>
            </a:r>
            <a:r>
              <a:rPr lang="en-US" sz="2500" dirty="0" err="1">
                <a:solidFill>
                  <a:srgbClr val="FF0000"/>
                </a:solidFill>
              </a:rPr>
              <a:t>và</a:t>
            </a:r>
            <a:r>
              <a:rPr lang="en-US" sz="2500" dirty="0">
                <a:solidFill>
                  <a:srgbClr val="FF0000"/>
                </a:solidFill>
              </a:rPr>
              <a:t> </a:t>
            </a:r>
            <a:r>
              <a:rPr lang="en-US" sz="2500" dirty="0" err="1">
                <a:solidFill>
                  <a:srgbClr val="FF0000"/>
                </a:solidFill>
              </a:rPr>
              <a:t>bảo</a:t>
            </a:r>
            <a:r>
              <a:rPr lang="en-US" sz="2500" dirty="0">
                <a:solidFill>
                  <a:srgbClr val="FF0000"/>
                </a:solidFill>
              </a:rPr>
              <a:t> </a:t>
            </a:r>
            <a:r>
              <a:rPr lang="en-US" sz="2500" dirty="0" err="1">
                <a:solidFill>
                  <a:srgbClr val="FF0000"/>
                </a:solidFill>
              </a:rPr>
              <a:t>vệ</a:t>
            </a:r>
            <a:r>
              <a:rPr lang="en-US" sz="2500" dirty="0">
                <a:solidFill>
                  <a:srgbClr val="FF0000"/>
                </a:solidFill>
              </a:rPr>
              <a:t> </a:t>
            </a:r>
            <a:r>
              <a:rPr lang="en-US" sz="2500" dirty="0" err="1">
                <a:solidFill>
                  <a:srgbClr val="FF0000"/>
                </a:solidFill>
              </a:rPr>
              <a:t>quyền</a:t>
            </a:r>
            <a:r>
              <a:rPr lang="en-US" sz="2500" dirty="0">
                <a:solidFill>
                  <a:srgbClr val="FF0000"/>
                </a:solidFill>
              </a:rPr>
              <a:t> con </a:t>
            </a:r>
            <a:r>
              <a:rPr lang="en-US" sz="2500" dirty="0" err="1">
                <a:solidFill>
                  <a:srgbClr val="FF0000"/>
                </a:solidFill>
              </a:rPr>
              <a:t>người</a:t>
            </a:r>
            <a:r>
              <a:rPr lang="en-US" sz="2500" dirty="0">
                <a:solidFill>
                  <a:srgbClr val="FF0000"/>
                </a:solidFill>
              </a:rPr>
              <a:t>, </a:t>
            </a:r>
            <a:r>
              <a:rPr lang="en-US" sz="2500" dirty="0" err="1">
                <a:solidFill>
                  <a:srgbClr val="FF0000"/>
                </a:solidFill>
              </a:rPr>
              <a:t>quyền</a:t>
            </a:r>
            <a:r>
              <a:rPr lang="en-US" sz="2500" dirty="0">
                <a:solidFill>
                  <a:srgbClr val="FF0000"/>
                </a:solidFill>
              </a:rPr>
              <a:t> </a:t>
            </a:r>
            <a:r>
              <a:rPr lang="en-US" sz="2500" dirty="0" err="1">
                <a:solidFill>
                  <a:srgbClr val="FF0000"/>
                </a:solidFill>
              </a:rPr>
              <a:t>công</a:t>
            </a:r>
            <a:r>
              <a:rPr lang="en-US" sz="2500" dirty="0">
                <a:solidFill>
                  <a:srgbClr val="FF0000"/>
                </a:solidFill>
              </a:rPr>
              <a:t> </a:t>
            </a:r>
            <a:r>
              <a:rPr lang="en-US" sz="2500" dirty="0" err="1">
                <a:solidFill>
                  <a:srgbClr val="FF0000"/>
                </a:solidFill>
              </a:rPr>
              <a:t>dân</a:t>
            </a:r>
            <a:endParaRPr lang="en-US" sz="2500" dirty="0">
              <a:solidFill>
                <a:srgbClr val="FF0000"/>
              </a:solidFill>
            </a:endParaRPr>
          </a:p>
          <a:p>
            <a:pPr marL="0" indent="446088" algn="just">
              <a:buNone/>
            </a:pPr>
            <a:r>
              <a:rPr lang="en-US" sz="2500" dirty="0" err="1"/>
              <a:t>Quán</a:t>
            </a:r>
            <a:r>
              <a:rPr lang="en-US" sz="2500" dirty="0"/>
              <a:t> </a:t>
            </a:r>
            <a:r>
              <a:rPr lang="en-US" sz="2500" dirty="0" err="1"/>
              <a:t>triệt</a:t>
            </a:r>
            <a:r>
              <a:rPr lang="en-US" sz="2500" dirty="0"/>
              <a:t> </a:t>
            </a:r>
            <a:r>
              <a:rPr lang="en-US" sz="2500" dirty="0" err="1"/>
              <a:t>và</a:t>
            </a:r>
            <a:r>
              <a:rPr lang="en-US" sz="2500" dirty="0"/>
              <a:t> </a:t>
            </a:r>
            <a:r>
              <a:rPr lang="en-US" sz="2500" dirty="0" err="1"/>
              <a:t>thực</a:t>
            </a:r>
            <a:r>
              <a:rPr lang="en-US" sz="2500" dirty="0"/>
              <a:t> </a:t>
            </a:r>
            <a:r>
              <a:rPr lang="en-US" sz="2500" dirty="0" err="1"/>
              <a:t>hiện</a:t>
            </a:r>
            <a:r>
              <a:rPr lang="en-US" sz="2500" dirty="0"/>
              <a:t> </a:t>
            </a:r>
            <a:r>
              <a:rPr lang="en-US" sz="2500" dirty="0" err="1"/>
              <a:t>nghiêm</a:t>
            </a:r>
            <a:r>
              <a:rPr lang="en-US" sz="2500" dirty="0"/>
              <a:t> </a:t>
            </a:r>
            <a:r>
              <a:rPr lang="en-US" sz="2500" dirty="0" err="1"/>
              <a:t>Luật</a:t>
            </a:r>
            <a:r>
              <a:rPr lang="en-US" sz="2500" dirty="0"/>
              <a:t> </a:t>
            </a:r>
            <a:r>
              <a:rPr lang="en-US" sz="2500" dirty="0" err="1"/>
              <a:t>Thực</a:t>
            </a:r>
            <a:r>
              <a:rPr lang="en-US" sz="2500" dirty="0"/>
              <a:t> </a:t>
            </a:r>
            <a:r>
              <a:rPr lang="en-US" sz="2500" dirty="0" err="1"/>
              <a:t>hiện</a:t>
            </a:r>
            <a:r>
              <a:rPr lang="en-US" sz="2500" dirty="0"/>
              <a:t> </a:t>
            </a:r>
            <a:r>
              <a:rPr lang="en-US" sz="2500" dirty="0" err="1"/>
              <a:t>dân</a:t>
            </a:r>
            <a:r>
              <a:rPr lang="en-US" sz="2500" dirty="0"/>
              <a:t> </a:t>
            </a:r>
            <a:r>
              <a:rPr lang="en-US" sz="2500" dirty="0" err="1"/>
              <a:t>chủ</a:t>
            </a:r>
            <a:r>
              <a:rPr lang="en-US" sz="2500" dirty="0"/>
              <a:t> ở </a:t>
            </a:r>
            <a:r>
              <a:rPr lang="en-US" sz="2500" dirty="0" err="1"/>
              <a:t>cơ</a:t>
            </a:r>
            <a:r>
              <a:rPr lang="en-US" sz="2500" dirty="0"/>
              <a:t> </a:t>
            </a:r>
            <a:r>
              <a:rPr lang="en-US" sz="2500" dirty="0" err="1"/>
              <a:t>sở</a:t>
            </a:r>
            <a:r>
              <a:rPr lang="en-US" sz="2500" dirty="0"/>
              <a:t> </a:t>
            </a:r>
            <a:r>
              <a:rPr lang="en-US" sz="2500" dirty="0" err="1"/>
              <a:t>và</a:t>
            </a:r>
            <a:r>
              <a:rPr lang="en-US" sz="2500" dirty="0"/>
              <a:t> </a:t>
            </a:r>
            <a:r>
              <a:rPr lang="en-US" sz="2500" dirty="0" err="1"/>
              <a:t>các</a:t>
            </a:r>
            <a:r>
              <a:rPr lang="en-US" sz="2500" dirty="0"/>
              <a:t> </a:t>
            </a:r>
            <a:r>
              <a:rPr lang="en-US" sz="2500" dirty="0" err="1"/>
              <a:t>văn</a:t>
            </a:r>
            <a:r>
              <a:rPr lang="en-US" sz="2500" dirty="0"/>
              <a:t> </a:t>
            </a:r>
            <a:r>
              <a:rPr lang="en-US" sz="2500" dirty="0" err="1"/>
              <a:t>bản</a:t>
            </a:r>
            <a:r>
              <a:rPr lang="en-US" sz="2500" dirty="0"/>
              <a:t> </a:t>
            </a:r>
            <a:r>
              <a:rPr lang="en-US" sz="2500" dirty="0" err="1"/>
              <a:t>của</a:t>
            </a:r>
            <a:r>
              <a:rPr lang="en-US" sz="2500" dirty="0"/>
              <a:t> </a:t>
            </a:r>
            <a:r>
              <a:rPr lang="en-US" sz="2500" dirty="0" err="1"/>
              <a:t>Đảng</a:t>
            </a:r>
            <a:r>
              <a:rPr lang="en-US" sz="2500" dirty="0"/>
              <a:t>, </a:t>
            </a:r>
            <a:r>
              <a:rPr lang="en-US" sz="2500" dirty="0" err="1"/>
              <a:t>Nhà</a:t>
            </a:r>
            <a:r>
              <a:rPr lang="en-US" sz="2500" dirty="0"/>
              <a:t> </a:t>
            </a:r>
            <a:r>
              <a:rPr lang="en-US" sz="2500" dirty="0" err="1"/>
              <a:t>nước</a:t>
            </a:r>
            <a:r>
              <a:rPr lang="en-US" sz="2500" dirty="0"/>
              <a:t> </a:t>
            </a:r>
            <a:r>
              <a:rPr lang="en-US" sz="2500" dirty="0" err="1"/>
              <a:t>có</a:t>
            </a:r>
            <a:r>
              <a:rPr lang="en-US" sz="2500" dirty="0"/>
              <a:t> </a:t>
            </a:r>
            <a:r>
              <a:rPr lang="en-US" sz="2500" dirty="0" err="1"/>
              <a:t>liên</a:t>
            </a:r>
            <a:r>
              <a:rPr lang="en-US" sz="2500" dirty="0"/>
              <a:t> </a:t>
            </a:r>
            <a:r>
              <a:rPr lang="en-US" sz="2500" dirty="0" err="1"/>
              <a:t>quan</a:t>
            </a:r>
            <a:r>
              <a:rPr lang="en-US" sz="2500" dirty="0"/>
              <a:t> </a:t>
            </a:r>
            <a:r>
              <a:rPr lang="en-US" sz="2500" dirty="0" err="1"/>
              <a:t>đến</a:t>
            </a:r>
            <a:r>
              <a:rPr lang="en-US" sz="2500" dirty="0"/>
              <a:t> </a:t>
            </a:r>
            <a:r>
              <a:rPr lang="en-US" sz="2500" dirty="0" err="1"/>
              <a:t>việc</a:t>
            </a:r>
            <a:r>
              <a:rPr lang="en-US" sz="2500" dirty="0"/>
              <a:t> </a:t>
            </a:r>
            <a:r>
              <a:rPr lang="en-US" sz="2500" dirty="0" err="1"/>
              <a:t>phát</a:t>
            </a:r>
            <a:r>
              <a:rPr lang="en-US" sz="2500" dirty="0"/>
              <a:t> </a:t>
            </a:r>
            <a:r>
              <a:rPr lang="en-US" sz="2500" dirty="0" err="1"/>
              <a:t>huy</a:t>
            </a:r>
            <a:r>
              <a:rPr lang="en-US" sz="2500" dirty="0"/>
              <a:t> </a:t>
            </a:r>
            <a:r>
              <a:rPr lang="en-US" sz="2500" dirty="0" err="1"/>
              <a:t>quyền</a:t>
            </a:r>
            <a:r>
              <a:rPr lang="en-US" sz="2500" dirty="0"/>
              <a:t> </a:t>
            </a:r>
            <a:r>
              <a:rPr lang="en-US" sz="2500" dirty="0" err="1"/>
              <a:t>làm</a:t>
            </a:r>
            <a:r>
              <a:rPr lang="en-US" sz="2500" dirty="0"/>
              <a:t> </a:t>
            </a:r>
            <a:r>
              <a:rPr lang="en-US" sz="2500" dirty="0" err="1"/>
              <a:t>chủ</a:t>
            </a:r>
            <a:r>
              <a:rPr lang="en-US" sz="2500" dirty="0"/>
              <a:t> </a:t>
            </a:r>
            <a:r>
              <a:rPr lang="en-US" sz="2500" dirty="0" err="1"/>
              <a:t>của</a:t>
            </a:r>
            <a:r>
              <a:rPr lang="en-US" sz="2500" dirty="0"/>
              <a:t> </a:t>
            </a:r>
            <a:r>
              <a:rPr lang="en-US" sz="2500" dirty="0" err="1"/>
              <a:t>Nhân</a:t>
            </a:r>
            <a:r>
              <a:rPr lang="en-US" sz="2500" dirty="0"/>
              <a:t> </a:t>
            </a:r>
            <a:r>
              <a:rPr lang="en-US" sz="2500" dirty="0" err="1"/>
              <a:t>dân</a:t>
            </a:r>
            <a:r>
              <a:rPr lang="en-US" sz="2500" dirty="0"/>
              <a:t>; </a:t>
            </a:r>
            <a:r>
              <a:rPr lang="en-US" sz="2500" dirty="0" err="1"/>
              <a:t>bảo</a:t>
            </a:r>
            <a:r>
              <a:rPr lang="en-US" sz="2500" dirty="0"/>
              <a:t> </a:t>
            </a:r>
            <a:r>
              <a:rPr lang="en-US" sz="2500" dirty="0" err="1"/>
              <a:t>đảm</a:t>
            </a:r>
            <a:r>
              <a:rPr lang="en-US" sz="2500" dirty="0"/>
              <a:t> </a:t>
            </a:r>
            <a:r>
              <a:rPr lang="en-US" sz="2500" dirty="0" err="1"/>
              <a:t>thực</a:t>
            </a:r>
            <a:r>
              <a:rPr lang="en-US" sz="2500" dirty="0"/>
              <a:t> </a:t>
            </a:r>
            <a:r>
              <a:rPr lang="en-US" sz="2500" dirty="0" err="1"/>
              <a:t>hiện</a:t>
            </a:r>
            <a:r>
              <a:rPr lang="en-US" sz="2500" dirty="0"/>
              <a:t> </a:t>
            </a:r>
            <a:r>
              <a:rPr lang="en-US" sz="2500" dirty="0" err="1"/>
              <a:t>quyền</a:t>
            </a:r>
            <a:r>
              <a:rPr lang="en-US" sz="2500" dirty="0"/>
              <a:t> </a:t>
            </a:r>
            <a:r>
              <a:rPr lang="en-US" sz="2500" dirty="0" err="1"/>
              <a:t>của</a:t>
            </a:r>
            <a:r>
              <a:rPr lang="en-US" sz="2500" dirty="0"/>
              <a:t> </a:t>
            </a:r>
            <a:r>
              <a:rPr lang="en-US" sz="2500" dirty="0" err="1"/>
              <a:t>Nhân</a:t>
            </a:r>
            <a:r>
              <a:rPr lang="en-US" sz="2500" dirty="0"/>
              <a:t> </a:t>
            </a:r>
            <a:r>
              <a:rPr lang="en-US" sz="2500" dirty="0" err="1"/>
              <a:t>dân</a:t>
            </a:r>
            <a:r>
              <a:rPr lang="en-US" sz="2500" dirty="0"/>
              <a:t> </a:t>
            </a:r>
            <a:r>
              <a:rPr lang="en-US" sz="2500" dirty="0" err="1"/>
              <a:t>tham</a:t>
            </a:r>
            <a:r>
              <a:rPr lang="en-US" sz="2500" dirty="0"/>
              <a:t> </a:t>
            </a:r>
            <a:r>
              <a:rPr lang="en-US" sz="2500" dirty="0" err="1"/>
              <a:t>gia</a:t>
            </a:r>
            <a:r>
              <a:rPr lang="en-US" sz="2500" dirty="0"/>
              <a:t> </a:t>
            </a:r>
            <a:r>
              <a:rPr lang="en-US" sz="2500" dirty="0" err="1"/>
              <a:t>thảo</a:t>
            </a:r>
            <a:r>
              <a:rPr lang="en-US" sz="2500" dirty="0"/>
              <a:t> </a:t>
            </a:r>
            <a:r>
              <a:rPr lang="en-US" sz="2500" dirty="0" err="1"/>
              <a:t>luận</a:t>
            </a:r>
            <a:r>
              <a:rPr lang="en-US" sz="2500" dirty="0"/>
              <a:t>, </a:t>
            </a:r>
            <a:r>
              <a:rPr lang="en-US" sz="2500" dirty="0" err="1"/>
              <a:t>kiến</a:t>
            </a:r>
            <a:r>
              <a:rPr lang="en-US" sz="2500" dirty="0"/>
              <a:t> </a:t>
            </a:r>
            <a:r>
              <a:rPr lang="en-US" sz="2500" dirty="0" err="1"/>
              <a:t>nghị</a:t>
            </a:r>
            <a:r>
              <a:rPr lang="en-US" sz="2500" dirty="0"/>
              <a:t> </a:t>
            </a:r>
            <a:r>
              <a:rPr lang="en-US" sz="2500" dirty="0" err="1"/>
              <a:t>với</a:t>
            </a:r>
            <a:r>
              <a:rPr lang="en-US" sz="2500" dirty="0"/>
              <a:t> </a:t>
            </a:r>
            <a:r>
              <a:rPr lang="en-US" sz="2500" dirty="0" err="1"/>
              <a:t>cơ</a:t>
            </a:r>
            <a:r>
              <a:rPr lang="en-US" sz="2500" dirty="0"/>
              <a:t> </a:t>
            </a:r>
            <a:r>
              <a:rPr lang="en-US" sz="2500" dirty="0" err="1"/>
              <a:t>quan</a:t>
            </a:r>
            <a:r>
              <a:rPr lang="en-US" sz="2500" dirty="0"/>
              <a:t> </a:t>
            </a:r>
            <a:r>
              <a:rPr lang="en-US" sz="2500" dirty="0" err="1"/>
              <a:t>Nhà</a:t>
            </a:r>
            <a:r>
              <a:rPr lang="en-US" sz="2500" dirty="0"/>
              <a:t> </a:t>
            </a:r>
            <a:r>
              <a:rPr lang="en-US" sz="2500" dirty="0" err="1"/>
              <a:t>nước</a:t>
            </a:r>
            <a:r>
              <a:rPr lang="en-US" sz="2500" dirty="0"/>
              <a:t> </a:t>
            </a:r>
            <a:r>
              <a:rPr lang="en-US" sz="2500" dirty="0" err="1"/>
              <a:t>về</a:t>
            </a:r>
            <a:r>
              <a:rPr lang="en-US" sz="2500" dirty="0"/>
              <a:t> </a:t>
            </a:r>
            <a:r>
              <a:rPr lang="en-US" sz="2500" dirty="0" err="1"/>
              <a:t>các</a:t>
            </a:r>
            <a:r>
              <a:rPr lang="en-US" sz="2500" dirty="0"/>
              <a:t> </a:t>
            </a:r>
            <a:r>
              <a:rPr lang="en-US" sz="2500" dirty="0" err="1"/>
              <a:t>vấn</a:t>
            </a:r>
            <a:r>
              <a:rPr lang="en-US" sz="2500" dirty="0"/>
              <a:t> </a:t>
            </a:r>
            <a:r>
              <a:rPr lang="en-US" sz="2500" dirty="0" err="1"/>
              <a:t>đề</a:t>
            </a:r>
            <a:r>
              <a:rPr lang="en-US" sz="2500" dirty="0"/>
              <a:t> </a:t>
            </a:r>
            <a:r>
              <a:rPr lang="en-US" sz="2500" dirty="0" err="1"/>
              <a:t>của</a:t>
            </a:r>
            <a:r>
              <a:rPr lang="en-US" sz="2500" dirty="0"/>
              <a:t> </a:t>
            </a:r>
            <a:r>
              <a:rPr lang="en-US" sz="2500" dirty="0" err="1"/>
              <a:t>cơ</a:t>
            </a:r>
            <a:r>
              <a:rPr lang="en-US" sz="2500" dirty="0"/>
              <a:t> </a:t>
            </a:r>
            <a:r>
              <a:rPr lang="en-US" sz="2500" dirty="0" err="1"/>
              <a:t>sở</a:t>
            </a:r>
            <a:r>
              <a:rPr lang="en-US" sz="2500" dirty="0"/>
              <a:t>, </a:t>
            </a:r>
            <a:r>
              <a:rPr lang="en-US" sz="2500" dirty="0" err="1"/>
              <a:t>địa</a:t>
            </a:r>
            <a:r>
              <a:rPr lang="en-US" sz="2500" dirty="0"/>
              <a:t> </a:t>
            </a:r>
            <a:r>
              <a:rPr lang="en-US" sz="2500" dirty="0" err="1"/>
              <a:t>phương</a:t>
            </a:r>
            <a:r>
              <a:rPr lang="en-US" sz="2500" dirty="0"/>
              <a:t> </a:t>
            </a:r>
            <a:r>
              <a:rPr lang="en-US" sz="2500" dirty="0" err="1"/>
              <a:t>và</a:t>
            </a:r>
            <a:r>
              <a:rPr lang="en-US" sz="2500" dirty="0"/>
              <a:t> </a:t>
            </a:r>
            <a:r>
              <a:rPr lang="en-US" sz="2500" dirty="0" err="1"/>
              <a:t>cả</a:t>
            </a:r>
            <a:r>
              <a:rPr lang="en-US" sz="2500" dirty="0"/>
              <a:t> </a:t>
            </a:r>
            <a:r>
              <a:rPr lang="en-US" sz="2500" dirty="0" err="1"/>
              <a:t>nước</a:t>
            </a:r>
            <a:r>
              <a:rPr lang="en-US" sz="2500" dirty="0"/>
              <a:t>; </a:t>
            </a:r>
            <a:r>
              <a:rPr lang="en-US" sz="2500" dirty="0" err="1"/>
              <a:t>công</a:t>
            </a:r>
            <a:r>
              <a:rPr lang="en-US" sz="2500" dirty="0"/>
              <a:t> </a:t>
            </a:r>
            <a:r>
              <a:rPr lang="en-US" sz="2500" dirty="0" err="1"/>
              <a:t>khai</a:t>
            </a:r>
            <a:r>
              <a:rPr lang="en-US" sz="2500" dirty="0"/>
              <a:t>, minh </a:t>
            </a:r>
            <a:r>
              <a:rPr lang="en-US" sz="2500" dirty="0" err="1"/>
              <a:t>bạch</a:t>
            </a:r>
            <a:r>
              <a:rPr lang="en-US" sz="2500" dirty="0"/>
              <a:t> </a:t>
            </a:r>
            <a:r>
              <a:rPr lang="en-US" sz="2500" dirty="0" err="1"/>
              <a:t>trong</a:t>
            </a:r>
            <a:r>
              <a:rPr lang="en-US" sz="2500" dirty="0"/>
              <a:t> </a:t>
            </a:r>
            <a:r>
              <a:rPr lang="en-US" sz="2500" dirty="0" err="1"/>
              <a:t>việc</a:t>
            </a:r>
            <a:r>
              <a:rPr lang="en-US" sz="2500" dirty="0"/>
              <a:t> </a:t>
            </a:r>
            <a:r>
              <a:rPr lang="en-US" sz="2500" dirty="0" err="1"/>
              <a:t>tiếp</a:t>
            </a:r>
            <a:r>
              <a:rPr lang="en-US" sz="2500" dirty="0"/>
              <a:t> </a:t>
            </a:r>
            <a:r>
              <a:rPr lang="en-US" sz="2500" dirty="0" err="1"/>
              <a:t>nhận</a:t>
            </a:r>
            <a:r>
              <a:rPr lang="en-US" sz="2500" dirty="0"/>
              <a:t>, </a:t>
            </a:r>
            <a:r>
              <a:rPr lang="en-US" sz="2500" dirty="0" err="1"/>
              <a:t>xử</a:t>
            </a:r>
            <a:r>
              <a:rPr lang="en-US" sz="2500" dirty="0"/>
              <a:t> </a:t>
            </a:r>
            <a:r>
              <a:rPr lang="en-US" sz="2500" dirty="0" err="1"/>
              <a:t>lý</a:t>
            </a:r>
            <a:r>
              <a:rPr lang="en-US" sz="2500" dirty="0"/>
              <a:t>, </a:t>
            </a:r>
            <a:r>
              <a:rPr lang="en-US" sz="2500" dirty="0" err="1"/>
              <a:t>giải</a:t>
            </a:r>
            <a:r>
              <a:rPr lang="en-US" sz="2500" dirty="0"/>
              <a:t> </a:t>
            </a:r>
            <a:r>
              <a:rPr lang="en-US" sz="2500" dirty="0" err="1"/>
              <a:t>quyết</a:t>
            </a:r>
            <a:r>
              <a:rPr lang="en-US" sz="2500" dirty="0"/>
              <a:t>, </a:t>
            </a:r>
            <a:r>
              <a:rPr lang="en-US" sz="2500" dirty="0" err="1"/>
              <a:t>phản</a:t>
            </a:r>
            <a:r>
              <a:rPr lang="en-US" sz="2500" dirty="0"/>
              <a:t> </a:t>
            </a:r>
            <a:r>
              <a:rPr lang="en-US" sz="2500" dirty="0" err="1"/>
              <a:t>hồi</a:t>
            </a:r>
            <a:r>
              <a:rPr lang="en-US" sz="2500" dirty="0"/>
              <a:t> ý </a:t>
            </a:r>
            <a:r>
              <a:rPr lang="en-US" sz="2500" dirty="0" err="1"/>
              <a:t>kiến</a:t>
            </a:r>
            <a:r>
              <a:rPr lang="en-US" sz="2500" dirty="0"/>
              <a:t>, </a:t>
            </a:r>
            <a:r>
              <a:rPr lang="en-US" sz="2500" dirty="0" err="1"/>
              <a:t>kiến</a:t>
            </a:r>
            <a:r>
              <a:rPr lang="en-US" sz="2500" dirty="0"/>
              <a:t> </a:t>
            </a:r>
            <a:r>
              <a:rPr lang="en-US" sz="2500" dirty="0" err="1"/>
              <a:t>nghị</a:t>
            </a:r>
            <a:r>
              <a:rPr lang="en-US" sz="2500" dirty="0"/>
              <a:t>, </a:t>
            </a:r>
            <a:r>
              <a:rPr lang="en-US" sz="2500" dirty="0" err="1"/>
              <a:t>phản</a:t>
            </a:r>
            <a:r>
              <a:rPr lang="en-US" sz="2500" dirty="0"/>
              <a:t> </a:t>
            </a:r>
            <a:r>
              <a:rPr lang="en-US" sz="2500" dirty="0" err="1"/>
              <a:t>ánh</a:t>
            </a:r>
            <a:r>
              <a:rPr lang="en-US" sz="2500" dirty="0"/>
              <a:t>, </a:t>
            </a:r>
            <a:r>
              <a:rPr lang="en-US" sz="2500" dirty="0" err="1"/>
              <a:t>khiếu</a:t>
            </a:r>
            <a:r>
              <a:rPr lang="en-US" sz="2500" dirty="0"/>
              <a:t> </a:t>
            </a:r>
            <a:r>
              <a:rPr lang="en-US" sz="2500" dirty="0" err="1"/>
              <a:t>nại</a:t>
            </a:r>
            <a:r>
              <a:rPr lang="en-US" sz="2500" dirty="0"/>
              <a:t>, </a:t>
            </a:r>
            <a:r>
              <a:rPr lang="en-US" sz="2500" dirty="0" err="1"/>
              <a:t>tố</a:t>
            </a:r>
            <a:r>
              <a:rPr lang="en-US" sz="2500" dirty="0"/>
              <a:t> </a:t>
            </a:r>
            <a:r>
              <a:rPr lang="en-US" sz="2500" dirty="0" err="1"/>
              <a:t>cáo</a:t>
            </a:r>
            <a:r>
              <a:rPr lang="en-US" sz="2500" dirty="0"/>
              <a:t> </a:t>
            </a:r>
            <a:r>
              <a:rPr lang="en-US" sz="2500" dirty="0" err="1"/>
              <a:t>của</a:t>
            </a:r>
            <a:r>
              <a:rPr lang="en-US" sz="2500" dirty="0"/>
              <a:t> </a:t>
            </a:r>
            <a:r>
              <a:rPr lang="en-US" sz="2500" dirty="0" err="1"/>
              <a:t>Nhân</a:t>
            </a:r>
            <a:r>
              <a:rPr lang="en-US" sz="2500" dirty="0"/>
              <a:t> </a:t>
            </a:r>
            <a:r>
              <a:rPr lang="en-US" sz="2500" dirty="0" err="1"/>
              <a:t>dân</a:t>
            </a:r>
            <a:r>
              <a:rPr lang="en-US" sz="2500" dirty="0"/>
              <a:t>; </a:t>
            </a:r>
            <a:r>
              <a:rPr lang="en-US" sz="2500" dirty="0" err="1"/>
              <a:t>nâng</a:t>
            </a:r>
            <a:r>
              <a:rPr lang="en-US" sz="2500" dirty="0"/>
              <a:t> </a:t>
            </a:r>
            <a:r>
              <a:rPr lang="en-US" sz="2500" dirty="0" err="1"/>
              <a:t>cao</a:t>
            </a:r>
            <a:r>
              <a:rPr lang="en-US" sz="2500" dirty="0"/>
              <a:t> ý </a:t>
            </a:r>
            <a:r>
              <a:rPr lang="en-US" sz="2500" dirty="0" err="1"/>
              <a:t>thức</a:t>
            </a:r>
            <a:r>
              <a:rPr lang="en-US" sz="2500" dirty="0"/>
              <a:t> </a:t>
            </a:r>
            <a:r>
              <a:rPr lang="en-US" sz="2500" dirty="0" err="1"/>
              <a:t>trách</a:t>
            </a:r>
            <a:r>
              <a:rPr lang="en-US" sz="2500" dirty="0"/>
              <a:t> </a:t>
            </a:r>
            <a:r>
              <a:rPr lang="en-US" sz="2500" dirty="0" err="1"/>
              <a:t>nhiệm</a:t>
            </a:r>
            <a:r>
              <a:rPr lang="en-US" sz="2500" dirty="0"/>
              <a:t>, </a:t>
            </a:r>
            <a:r>
              <a:rPr lang="en-US" sz="2500" dirty="0" err="1"/>
              <a:t>năng</a:t>
            </a:r>
            <a:r>
              <a:rPr lang="en-US" sz="2500" dirty="0"/>
              <a:t> </a:t>
            </a:r>
            <a:r>
              <a:rPr lang="en-US" sz="2500" dirty="0" err="1"/>
              <a:t>lực</a:t>
            </a:r>
            <a:r>
              <a:rPr lang="en-US" sz="2500" dirty="0"/>
              <a:t> </a:t>
            </a:r>
            <a:r>
              <a:rPr lang="en-US" sz="2500" dirty="0" err="1"/>
              <a:t>của</a:t>
            </a:r>
            <a:r>
              <a:rPr lang="en-US" sz="2500" dirty="0"/>
              <a:t> </a:t>
            </a:r>
            <a:r>
              <a:rPr lang="en-US" sz="2500" dirty="0" err="1"/>
              <a:t>cán</a:t>
            </a:r>
            <a:r>
              <a:rPr lang="en-US" sz="2500" dirty="0"/>
              <a:t> </a:t>
            </a:r>
            <a:r>
              <a:rPr lang="en-US" sz="2500" dirty="0" err="1"/>
              <a:t>bộ</a:t>
            </a:r>
            <a:r>
              <a:rPr lang="en-US" sz="2500" dirty="0"/>
              <a:t>, </a:t>
            </a:r>
            <a:r>
              <a:rPr lang="en-US" sz="2500" dirty="0" err="1"/>
              <a:t>công</a:t>
            </a:r>
            <a:r>
              <a:rPr lang="en-US" sz="2500" dirty="0"/>
              <a:t> </a:t>
            </a:r>
            <a:r>
              <a:rPr lang="en-US" sz="2500" dirty="0" err="1"/>
              <a:t>chức</a:t>
            </a:r>
            <a:r>
              <a:rPr lang="en-US" sz="2500" dirty="0"/>
              <a:t>, </a:t>
            </a:r>
            <a:r>
              <a:rPr lang="en-US" sz="2500" dirty="0" err="1"/>
              <a:t>viên</a:t>
            </a:r>
            <a:r>
              <a:rPr lang="en-US" sz="2500" dirty="0"/>
              <a:t> </a:t>
            </a:r>
            <a:r>
              <a:rPr lang="en-US" sz="2500" dirty="0" err="1"/>
              <a:t>chức</a:t>
            </a:r>
            <a:r>
              <a:rPr lang="en-US" sz="2500" dirty="0"/>
              <a:t> </a:t>
            </a:r>
            <a:r>
              <a:rPr lang="en-US" sz="2500" dirty="0" err="1"/>
              <a:t>trong</a:t>
            </a:r>
            <a:r>
              <a:rPr lang="en-US" sz="2500" dirty="0"/>
              <a:t> </a:t>
            </a:r>
            <a:r>
              <a:rPr lang="en-US" sz="2500" dirty="0" err="1"/>
              <a:t>thực</a:t>
            </a:r>
            <a:r>
              <a:rPr lang="en-US" sz="2500" dirty="0"/>
              <a:t> </a:t>
            </a:r>
            <a:r>
              <a:rPr lang="en-US" sz="2500" dirty="0" err="1"/>
              <a:t>thi</a:t>
            </a:r>
            <a:r>
              <a:rPr lang="en-US" sz="2500" dirty="0"/>
              <a:t> </a:t>
            </a:r>
            <a:r>
              <a:rPr lang="en-US" sz="2500" dirty="0" err="1"/>
              <a:t>Hiến</a:t>
            </a:r>
            <a:r>
              <a:rPr lang="en-US" sz="2500" dirty="0"/>
              <a:t> </a:t>
            </a:r>
            <a:r>
              <a:rPr lang="en-US" sz="2500" dirty="0" err="1"/>
              <a:t>pháp</a:t>
            </a:r>
            <a:r>
              <a:rPr lang="en-US" sz="2500" dirty="0"/>
              <a:t>, </a:t>
            </a:r>
            <a:r>
              <a:rPr lang="en-US" sz="2500" dirty="0" err="1"/>
              <a:t>pháp</a:t>
            </a:r>
            <a:r>
              <a:rPr lang="en-US" sz="2500" dirty="0"/>
              <a:t> </a:t>
            </a:r>
            <a:r>
              <a:rPr lang="en-US" sz="2500" dirty="0" err="1"/>
              <a:t>luật</a:t>
            </a:r>
            <a:r>
              <a:rPr lang="en-US" sz="25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209565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446088" algn="just">
              <a:buNone/>
            </a:pPr>
            <a:r>
              <a:rPr lang="en-US" sz="2600" dirty="0">
                <a:solidFill>
                  <a:srgbClr val="FF0000"/>
                </a:solidFill>
              </a:rPr>
              <a:t>3. </a:t>
            </a:r>
            <a:r>
              <a:rPr lang="en-US" sz="2600" dirty="0" err="1">
                <a:solidFill>
                  <a:srgbClr val="FF0000"/>
                </a:solidFill>
              </a:rPr>
              <a:t>Hoàn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thiện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hệ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thống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văn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bản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quy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phạm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pháp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luật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và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cơ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chế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tổ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chức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thực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hiện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pháp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luật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nghiêm</a:t>
            </a:r>
            <a:r>
              <a:rPr lang="en-US" sz="2600" dirty="0">
                <a:solidFill>
                  <a:srgbClr val="FF0000"/>
                </a:solidFill>
              </a:rPr>
              <a:t> minh, </a:t>
            </a:r>
            <a:r>
              <a:rPr lang="en-US" sz="2600" dirty="0" err="1">
                <a:solidFill>
                  <a:srgbClr val="FF0000"/>
                </a:solidFill>
              </a:rPr>
              <a:t>hiệu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quả</a:t>
            </a:r>
            <a:r>
              <a:rPr lang="en-US" sz="2600" dirty="0">
                <a:solidFill>
                  <a:srgbClr val="FF0000"/>
                </a:solidFill>
              </a:rPr>
              <a:t>, </a:t>
            </a:r>
            <a:r>
              <a:rPr lang="en-US" sz="2600" dirty="0" err="1">
                <a:solidFill>
                  <a:srgbClr val="FF0000"/>
                </a:solidFill>
              </a:rPr>
              <a:t>bảo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đảm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yêu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cầu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phát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triển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địa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phương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nhanh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và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bền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vững</a:t>
            </a:r>
            <a:endParaRPr lang="en-US" sz="2600" dirty="0">
              <a:solidFill>
                <a:srgbClr val="FF0000"/>
              </a:solidFill>
            </a:endParaRPr>
          </a:p>
          <a:p>
            <a:pPr marL="0" indent="446088" algn="just">
              <a:buNone/>
            </a:pPr>
            <a:r>
              <a:rPr lang="en-US" sz="2600" dirty="0"/>
              <a:t>a) </a:t>
            </a:r>
            <a:r>
              <a:rPr lang="en-US" sz="2600" dirty="0" err="1"/>
              <a:t>Tích</a:t>
            </a:r>
            <a:r>
              <a:rPr lang="en-US" sz="2600" dirty="0"/>
              <a:t> </a:t>
            </a:r>
            <a:r>
              <a:rPr lang="en-US" sz="2600" dirty="0" err="1"/>
              <a:t>cực</a:t>
            </a:r>
            <a:r>
              <a:rPr lang="en-US" sz="2600" dirty="0"/>
              <a:t> </a:t>
            </a:r>
            <a:r>
              <a:rPr lang="en-US" sz="2600" dirty="0" err="1"/>
              <a:t>tham</a:t>
            </a:r>
            <a:r>
              <a:rPr lang="en-US" sz="2600" dirty="0"/>
              <a:t> </a:t>
            </a:r>
            <a:r>
              <a:rPr lang="en-US" sz="2600" dirty="0" err="1"/>
              <a:t>gia</a:t>
            </a:r>
            <a:r>
              <a:rPr lang="en-US" sz="2600" dirty="0"/>
              <a:t> </a:t>
            </a:r>
            <a:r>
              <a:rPr lang="en-US" sz="2600" dirty="0" err="1"/>
              <a:t>góp</a:t>
            </a:r>
            <a:r>
              <a:rPr lang="en-US" sz="2600" dirty="0"/>
              <a:t> ý </a:t>
            </a:r>
            <a:r>
              <a:rPr lang="en-US" sz="2600" dirty="0" err="1"/>
              <a:t>dự</a:t>
            </a:r>
            <a:r>
              <a:rPr lang="en-US" sz="2600" dirty="0"/>
              <a:t> </a:t>
            </a:r>
            <a:r>
              <a:rPr lang="en-US" sz="2600" dirty="0" err="1"/>
              <a:t>án</a:t>
            </a:r>
            <a:r>
              <a:rPr lang="en-US" sz="2600" dirty="0"/>
              <a:t>, </a:t>
            </a:r>
            <a:r>
              <a:rPr lang="en-US" sz="2600" dirty="0" err="1"/>
              <a:t>dự</a:t>
            </a:r>
            <a:r>
              <a:rPr lang="en-US" sz="2600" dirty="0"/>
              <a:t> </a:t>
            </a:r>
            <a:r>
              <a:rPr lang="en-US" sz="2600" dirty="0" err="1"/>
              <a:t>thảo</a:t>
            </a:r>
            <a:r>
              <a:rPr lang="en-US" sz="2600" dirty="0"/>
              <a:t> </a:t>
            </a:r>
            <a:r>
              <a:rPr lang="en-US" sz="2600" dirty="0" err="1"/>
              <a:t>văn</a:t>
            </a:r>
            <a:r>
              <a:rPr lang="en-US" sz="2600" dirty="0"/>
              <a:t> </a:t>
            </a:r>
            <a:r>
              <a:rPr lang="en-US" sz="2600" dirty="0" err="1"/>
              <a:t>bản</a:t>
            </a:r>
            <a:r>
              <a:rPr lang="en-US" sz="2600" dirty="0"/>
              <a:t> </a:t>
            </a:r>
            <a:r>
              <a:rPr lang="en-US" sz="2600" dirty="0" err="1"/>
              <a:t>quy</a:t>
            </a:r>
            <a:r>
              <a:rPr lang="en-US" sz="2600" dirty="0"/>
              <a:t> </a:t>
            </a:r>
            <a:r>
              <a:rPr lang="en-US" sz="2600" dirty="0" err="1"/>
              <a:t>phạm</a:t>
            </a:r>
            <a:r>
              <a:rPr lang="en-US" sz="2600" dirty="0"/>
              <a:t> </a:t>
            </a:r>
            <a:r>
              <a:rPr lang="en-US" sz="2600" dirty="0" err="1"/>
              <a:t>pháp</a:t>
            </a:r>
            <a:r>
              <a:rPr lang="en-US" sz="2600" dirty="0"/>
              <a:t> </a:t>
            </a:r>
            <a:r>
              <a:rPr lang="en-US" sz="2600" dirty="0" err="1"/>
              <a:t>luật</a:t>
            </a:r>
            <a:r>
              <a:rPr lang="en-US" sz="2600" dirty="0"/>
              <a:t>; </a:t>
            </a:r>
            <a:r>
              <a:rPr lang="en-US" sz="2600" dirty="0" err="1"/>
              <a:t>thường</a:t>
            </a:r>
            <a:r>
              <a:rPr lang="en-US" sz="2600" dirty="0"/>
              <a:t> </a:t>
            </a:r>
            <a:r>
              <a:rPr lang="en-US" sz="2600" dirty="0" err="1"/>
              <a:t>xuyên</a:t>
            </a:r>
            <a:r>
              <a:rPr lang="en-US" sz="2600" dirty="0"/>
              <a:t> </a:t>
            </a:r>
            <a:r>
              <a:rPr lang="en-US" sz="2600" dirty="0" err="1"/>
              <a:t>rà</a:t>
            </a:r>
            <a:r>
              <a:rPr lang="en-US" sz="2600" dirty="0"/>
              <a:t> </a:t>
            </a:r>
            <a:r>
              <a:rPr lang="en-US" sz="2600" dirty="0" err="1"/>
              <a:t>soát</a:t>
            </a:r>
            <a:r>
              <a:rPr lang="en-US" sz="2600" dirty="0"/>
              <a:t>, </a:t>
            </a:r>
            <a:r>
              <a:rPr lang="en-US" sz="2600" dirty="0" err="1"/>
              <a:t>nghiên</a:t>
            </a:r>
            <a:r>
              <a:rPr lang="en-US" sz="2600" dirty="0"/>
              <a:t> </a:t>
            </a:r>
            <a:r>
              <a:rPr lang="en-US" sz="2600" dirty="0" err="1"/>
              <a:t>cứu</a:t>
            </a:r>
            <a:r>
              <a:rPr lang="en-US" sz="2600" dirty="0"/>
              <a:t>, </a:t>
            </a:r>
            <a:r>
              <a:rPr lang="en-US" sz="2600" dirty="0" err="1"/>
              <a:t>đề</a:t>
            </a:r>
            <a:r>
              <a:rPr lang="en-US" sz="2600" dirty="0"/>
              <a:t> </a:t>
            </a:r>
            <a:r>
              <a:rPr lang="en-US" sz="2600" dirty="0" err="1"/>
              <a:t>xuất</a:t>
            </a:r>
            <a:r>
              <a:rPr lang="en-US" sz="2600" dirty="0"/>
              <a:t> </a:t>
            </a:r>
            <a:r>
              <a:rPr lang="en-US" sz="2600" dirty="0" err="1"/>
              <a:t>hoặc</a:t>
            </a:r>
            <a:r>
              <a:rPr lang="en-US" sz="2600" dirty="0"/>
              <a:t> </a:t>
            </a:r>
            <a:r>
              <a:rPr lang="en-US" sz="2600" dirty="0" err="1"/>
              <a:t>tham</a:t>
            </a:r>
            <a:r>
              <a:rPr lang="en-US" sz="2600" dirty="0"/>
              <a:t> </a:t>
            </a:r>
            <a:r>
              <a:rPr lang="en-US" sz="2600" dirty="0" err="1"/>
              <a:t>mưu</a:t>
            </a:r>
            <a:r>
              <a:rPr lang="en-US" sz="2600" dirty="0"/>
              <a:t> </a:t>
            </a:r>
            <a:r>
              <a:rPr lang="en-US" sz="2600" dirty="0" err="1"/>
              <a:t>cấp</a:t>
            </a:r>
            <a:r>
              <a:rPr lang="en-US" sz="2600" dirty="0"/>
              <a:t> </a:t>
            </a:r>
            <a:r>
              <a:rPr lang="en-US" sz="2600" dirty="0" err="1"/>
              <a:t>có</a:t>
            </a:r>
            <a:r>
              <a:rPr lang="en-US" sz="2600" dirty="0"/>
              <a:t> </a:t>
            </a:r>
            <a:r>
              <a:rPr lang="en-US" sz="2600" dirty="0" err="1"/>
              <a:t>thẩm</a:t>
            </a:r>
            <a:r>
              <a:rPr lang="en-US" sz="2600" dirty="0"/>
              <a:t> </a:t>
            </a:r>
            <a:r>
              <a:rPr lang="en-US" sz="2600" dirty="0" err="1"/>
              <a:t>quyền</a:t>
            </a:r>
            <a:r>
              <a:rPr lang="en-US" sz="2600" dirty="0"/>
              <a:t> </a:t>
            </a:r>
            <a:r>
              <a:rPr lang="en-US" sz="2600" dirty="0" err="1"/>
              <a:t>sửa</a:t>
            </a:r>
            <a:r>
              <a:rPr lang="en-US" sz="2600" dirty="0"/>
              <a:t> </a:t>
            </a:r>
            <a:r>
              <a:rPr lang="en-US" sz="2600" dirty="0" err="1"/>
              <a:t>đổi</a:t>
            </a:r>
            <a:r>
              <a:rPr lang="en-US" sz="2600" dirty="0"/>
              <a:t>, </a:t>
            </a:r>
            <a:r>
              <a:rPr lang="en-US" sz="2600" dirty="0" err="1"/>
              <a:t>bổ</a:t>
            </a:r>
            <a:r>
              <a:rPr lang="en-US" sz="2600" dirty="0"/>
              <a:t> sung, </a:t>
            </a:r>
            <a:r>
              <a:rPr lang="en-US" sz="2600" dirty="0" err="1"/>
              <a:t>thay</a:t>
            </a:r>
            <a:r>
              <a:rPr lang="en-US" sz="2600" dirty="0"/>
              <a:t> </a:t>
            </a:r>
            <a:r>
              <a:rPr lang="en-US" sz="2600" dirty="0" err="1"/>
              <a:t>thế</a:t>
            </a:r>
            <a:r>
              <a:rPr lang="en-US" sz="2600" dirty="0"/>
              <a:t> </a:t>
            </a:r>
            <a:r>
              <a:rPr lang="en-US" sz="2600" dirty="0" err="1"/>
              <a:t>các</a:t>
            </a:r>
            <a:r>
              <a:rPr lang="en-US" sz="2600" dirty="0"/>
              <a:t> </a:t>
            </a:r>
            <a:r>
              <a:rPr lang="en-US" sz="2600" dirty="0" err="1"/>
              <a:t>văn</a:t>
            </a:r>
            <a:r>
              <a:rPr lang="en-US" sz="2600" dirty="0"/>
              <a:t> </a:t>
            </a:r>
            <a:r>
              <a:rPr lang="en-US" sz="2600" dirty="0" err="1"/>
              <a:t>bản</a:t>
            </a:r>
            <a:r>
              <a:rPr lang="en-US" sz="2600" dirty="0"/>
              <a:t> </a:t>
            </a:r>
            <a:r>
              <a:rPr lang="en-US" sz="2600" dirty="0" err="1"/>
              <a:t>pháp</a:t>
            </a:r>
            <a:r>
              <a:rPr lang="en-US" sz="2600" dirty="0"/>
              <a:t> </a:t>
            </a:r>
            <a:r>
              <a:rPr lang="en-US" sz="2600" dirty="0" err="1"/>
              <a:t>luật</a:t>
            </a:r>
            <a:r>
              <a:rPr lang="en-US" sz="2600" dirty="0"/>
              <a:t> </a:t>
            </a:r>
            <a:r>
              <a:rPr lang="en-US" sz="2600" dirty="0" err="1"/>
              <a:t>có</a:t>
            </a:r>
            <a:r>
              <a:rPr lang="en-US" sz="2600" dirty="0"/>
              <a:t> </a:t>
            </a:r>
            <a:r>
              <a:rPr lang="en-US" sz="2600" dirty="0" err="1"/>
              <a:t>liên</a:t>
            </a:r>
            <a:r>
              <a:rPr lang="en-US" sz="2600" dirty="0"/>
              <a:t> </a:t>
            </a:r>
            <a:r>
              <a:rPr lang="en-US" sz="2600" dirty="0" err="1"/>
              <a:t>quan</a:t>
            </a:r>
            <a:r>
              <a:rPr lang="en-US" sz="2600" dirty="0"/>
              <a:t> </a:t>
            </a:r>
            <a:r>
              <a:rPr lang="en-US" sz="2600" dirty="0" err="1"/>
              <a:t>nhằm</a:t>
            </a:r>
            <a:r>
              <a:rPr lang="en-US" sz="2600" dirty="0"/>
              <a:t> </a:t>
            </a:r>
            <a:r>
              <a:rPr lang="en-US" sz="2600" dirty="0" err="1"/>
              <a:t>bảo</a:t>
            </a:r>
            <a:r>
              <a:rPr lang="en-US" sz="2600" dirty="0"/>
              <a:t> </a:t>
            </a:r>
            <a:r>
              <a:rPr lang="en-US" sz="2600" dirty="0" err="1"/>
              <a:t>đảm</a:t>
            </a:r>
            <a:r>
              <a:rPr lang="en-US" sz="2600" dirty="0"/>
              <a:t> </a:t>
            </a:r>
            <a:r>
              <a:rPr lang="en-US" sz="2600" dirty="0" err="1"/>
              <a:t>tính</a:t>
            </a:r>
            <a:r>
              <a:rPr lang="en-US" sz="2600" dirty="0"/>
              <a:t> </a:t>
            </a:r>
            <a:r>
              <a:rPr lang="en-US" sz="2600" dirty="0" err="1"/>
              <a:t>đồng</a:t>
            </a:r>
            <a:r>
              <a:rPr lang="en-US" sz="2600" dirty="0"/>
              <a:t> </a:t>
            </a:r>
            <a:r>
              <a:rPr lang="en-US" sz="2600" dirty="0" err="1"/>
              <a:t>bộ</a:t>
            </a:r>
            <a:r>
              <a:rPr lang="en-US" sz="2600" dirty="0"/>
              <a:t>, </a:t>
            </a:r>
            <a:r>
              <a:rPr lang="en-US" sz="2600" dirty="0" err="1"/>
              <a:t>thống</a:t>
            </a:r>
            <a:r>
              <a:rPr lang="en-US" sz="2600" dirty="0"/>
              <a:t> </a:t>
            </a:r>
            <a:r>
              <a:rPr lang="en-US" sz="2600" dirty="0" err="1"/>
              <a:t>nhất</a:t>
            </a:r>
            <a:r>
              <a:rPr lang="en-US" sz="2600" dirty="0"/>
              <a:t>, </a:t>
            </a:r>
            <a:r>
              <a:rPr lang="en-US" sz="2600" dirty="0" err="1"/>
              <a:t>toàn</a:t>
            </a:r>
            <a:r>
              <a:rPr lang="en-US" sz="2600" dirty="0"/>
              <a:t> </a:t>
            </a:r>
            <a:r>
              <a:rPr lang="en-US" sz="2600" dirty="0" err="1"/>
              <a:t>diện</a:t>
            </a:r>
            <a:r>
              <a:rPr lang="en-US" sz="2600" dirty="0"/>
              <a:t> </a:t>
            </a:r>
            <a:r>
              <a:rPr lang="en-US" sz="2600" dirty="0" err="1"/>
              <a:t>của</a:t>
            </a:r>
            <a:r>
              <a:rPr lang="en-US" sz="2600" dirty="0"/>
              <a:t> </a:t>
            </a:r>
            <a:r>
              <a:rPr lang="en-US" sz="2600" dirty="0" err="1"/>
              <a:t>hệ</a:t>
            </a:r>
            <a:r>
              <a:rPr lang="en-US" sz="2600" dirty="0"/>
              <a:t> </a:t>
            </a:r>
            <a:r>
              <a:rPr lang="en-US" sz="2600" dirty="0" err="1"/>
              <a:t>thống</a:t>
            </a:r>
            <a:r>
              <a:rPr lang="en-US" sz="2600" dirty="0"/>
              <a:t> </a:t>
            </a:r>
            <a:r>
              <a:rPr lang="en-US" sz="2600" dirty="0" err="1"/>
              <a:t>pháp</a:t>
            </a:r>
            <a:r>
              <a:rPr lang="en-US" sz="2600" dirty="0"/>
              <a:t> </a:t>
            </a:r>
            <a:r>
              <a:rPr lang="en-US" sz="2600" dirty="0" err="1"/>
              <a:t>luật</a:t>
            </a:r>
            <a:r>
              <a:rPr lang="en-US" sz="2600" dirty="0"/>
              <a:t>, </a:t>
            </a:r>
            <a:r>
              <a:rPr lang="en-US" sz="2600" dirty="0" err="1"/>
              <a:t>tạo</a:t>
            </a:r>
            <a:r>
              <a:rPr lang="en-US" sz="2600" dirty="0"/>
              <a:t> </a:t>
            </a:r>
            <a:r>
              <a:rPr lang="en-US" sz="2600" dirty="0" err="1"/>
              <a:t>cơ</a:t>
            </a:r>
            <a:r>
              <a:rPr lang="en-US" sz="2600" dirty="0"/>
              <a:t> </a:t>
            </a:r>
            <a:r>
              <a:rPr lang="en-US" sz="2600" dirty="0" err="1"/>
              <a:t>sở</a:t>
            </a:r>
            <a:r>
              <a:rPr lang="en-US" sz="2600" dirty="0"/>
              <a:t> </a:t>
            </a:r>
            <a:r>
              <a:rPr lang="en-US" sz="2600" dirty="0" err="1"/>
              <a:t>thực</a:t>
            </a:r>
            <a:r>
              <a:rPr lang="en-US" sz="2600" dirty="0"/>
              <a:t> </a:t>
            </a:r>
            <a:r>
              <a:rPr lang="en-US" sz="2600" dirty="0" err="1"/>
              <a:t>hiện</a:t>
            </a:r>
            <a:r>
              <a:rPr lang="en-US" sz="2600" dirty="0"/>
              <a:t> </a:t>
            </a:r>
            <a:r>
              <a:rPr lang="en-US" sz="2600" dirty="0" err="1"/>
              <a:t>tốt</a:t>
            </a:r>
            <a:r>
              <a:rPr lang="en-US" sz="2600" dirty="0"/>
              <a:t> </a:t>
            </a:r>
            <a:r>
              <a:rPr lang="en-US" sz="2600" dirty="0" err="1"/>
              <a:t>nhiệm</a:t>
            </a:r>
            <a:r>
              <a:rPr lang="en-US" sz="2600" dirty="0"/>
              <a:t> </a:t>
            </a:r>
            <a:r>
              <a:rPr lang="en-US" sz="2600" dirty="0" err="1"/>
              <a:t>vụ</a:t>
            </a:r>
            <a:r>
              <a:rPr lang="en-US" sz="2600" dirty="0"/>
              <a:t> </a:t>
            </a:r>
            <a:r>
              <a:rPr lang="en-US" sz="2600" dirty="0" err="1"/>
              <a:t>xây</a:t>
            </a:r>
            <a:r>
              <a:rPr lang="en-US" sz="2600" dirty="0"/>
              <a:t> </a:t>
            </a:r>
            <a:r>
              <a:rPr lang="en-US" sz="2600" dirty="0" err="1"/>
              <a:t>dựng</a:t>
            </a:r>
            <a:r>
              <a:rPr lang="en-US" sz="2600" dirty="0"/>
              <a:t> </a:t>
            </a:r>
            <a:r>
              <a:rPr lang="en-US" sz="2600" dirty="0" err="1"/>
              <a:t>và</a:t>
            </a:r>
            <a:r>
              <a:rPr lang="en-US" sz="2600" dirty="0"/>
              <a:t> </a:t>
            </a:r>
            <a:r>
              <a:rPr lang="en-US" sz="2600" dirty="0" err="1"/>
              <a:t>hoàn</a:t>
            </a:r>
            <a:r>
              <a:rPr lang="en-US" sz="2600" dirty="0"/>
              <a:t> </a:t>
            </a:r>
            <a:r>
              <a:rPr lang="en-US" sz="2600" dirty="0" err="1"/>
              <a:t>thiện</a:t>
            </a:r>
            <a:r>
              <a:rPr lang="en-US" sz="2600" dirty="0"/>
              <a:t> </a:t>
            </a:r>
            <a:r>
              <a:rPr lang="en-US" sz="2600" dirty="0" err="1"/>
              <a:t>Nhà</a:t>
            </a:r>
            <a:r>
              <a:rPr lang="en-US" sz="2600" dirty="0"/>
              <a:t> </a:t>
            </a:r>
            <a:r>
              <a:rPr lang="en-US" sz="2600" dirty="0" err="1"/>
              <a:t>nước</a:t>
            </a:r>
            <a:r>
              <a:rPr lang="en-US" sz="2600" dirty="0"/>
              <a:t> </a:t>
            </a:r>
            <a:r>
              <a:rPr lang="en-US" sz="2600" dirty="0" err="1"/>
              <a:t>pháp</a:t>
            </a:r>
            <a:r>
              <a:rPr lang="en-US" sz="2600" dirty="0"/>
              <a:t> </a:t>
            </a:r>
            <a:r>
              <a:rPr lang="en-US" sz="2600" dirty="0" err="1"/>
              <a:t>quyền</a:t>
            </a:r>
            <a:r>
              <a:rPr lang="en-US" sz="2600" dirty="0"/>
              <a:t> </a:t>
            </a:r>
            <a:r>
              <a:rPr lang="en-US" sz="2600" dirty="0" err="1"/>
              <a:t>xã</a:t>
            </a:r>
            <a:r>
              <a:rPr lang="en-US" sz="2600" dirty="0"/>
              <a:t> </a:t>
            </a:r>
            <a:r>
              <a:rPr lang="en-US" sz="2600" dirty="0" err="1"/>
              <a:t>hội</a:t>
            </a:r>
            <a:r>
              <a:rPr lang="en-US" sz="2600" dirty="0"/>
              <a:t> </a:t>
            </a:r>
            <a:r>
              <a:rPr lang="en-US" sz="2600" dirty="0" err="1"/>
              <a:t>chủ</a:t>
            </a:r>
            <a:r>
              <a:rPr lang="en-US" sz="2600" dirty="0"/>
              <a:t> </a:t>
            </a:r>
            <a:r>
              <a:rPr lang="en-US" sz="2600" dirty="0" err="1"/>
              <a:t>nghĩa</a:t>
            </a:r>
            <a:r>
              <a:rPr lang="en-US" sz="2600" dirty="0"/>
              <a:t> </a:t>
            </a:r>
            <a:r>
              <a:rPr lang="en-US" sz="2600" dirty="0" err="1"/>
              <a:t>Việt</a:t>
            </a:r>
            <a:r>
              <a:rPr lang="en-US" sz="2600" dirty="0"/>
              <a:t> Nam.</a:t>
            </a:r>
          </a:p>
        </p:txBody>
      </p:sp>
    </p:spTree>
    <p:extLst>
      <p:ext uri="{BB962C8B-B14F-4D97-AF65-F5344CB8AC3E}">
        <p14:creationId xmlns:p14="http://schemas.microsoft.com/office/powerpoint/2010/main" val="365637950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446088" algn="just">
              <a:buNone/>
            </a:pPr>
            <a:r>
              <a:rPr lang="en-US" sz="2600" dirty="0"/>
              <a:t>b) </a:t>
            </a:r>
            <a:r>
              <a:rPr lang="en-US" sz="2600" dirty="0" err="1"/>
              <a:t>Tập</a:t>
            </a:r>
            <a:r>
              <a:rPr lang="en-US" sz="2600" dirty="0"/>
              <a:t> </a:t>
            </a:r>
            <a:r>
              <a:rPr lang="en-US" sz="2600" dirty="0" err="1"/>
              <a:t>trung</a:t>
            </a:r>
            <a:r>
              <a:rPr lang="en-US" sz="2600" dirty="0"/>
              <a:t> </a:t>
            </a:r>
            <a:r>
              <a:rPr lang="en-US" sz="2600" dirty="0" err="1"/>
              <a:t>xây</a:t>
            </a:r>
            <a:r>
              <a:rPr lang="en-US" sz="2600" dirty="0"/>
              <a:t> </a:t>
            </a:r>
            <a:r>
              <a:rPr lang="en-US" sz="2600" dirty="0" err="1"/>
              <a:t>dựng</a:t>
            </a:r>
            <a:r>
              <a:rPr lang="en-US" sz="2600" dirty="0"/>
              <a:t>, </a:t>
            </a:r>
            <a:r>
              <a:rPr lang="en-US" sz="2600" dirty="0" err="1"/>
              <a:t>hoàn</a:t>
            </a:r>
            <a:r>
              <a:rPr lang="en-US" sz="2600" dirty="0"/>
              <a:t> </a:t>
            </a:r>
            <a:r>
              <a:rPr lang="en-US" sz="2600" dirty="0" err="1"/>
              <a:t>thiện</a:t>
            </a:r>
            <a:r>
              <a:rPr lang="en-US" sz="2600" dirty="0"/>
              <a:t> </a:t>
            </a:r>
            <a:r>
              <a:rPr lang="en-US" sz="2600" dirty="0" err="1"/>
              <a:t>hệ</a:t>
            </a:r>
            <a:r>
              <a:rPr lang="en-US" sz="2600" dirty="0"/>
              <a:t> </a:t>
            </a:r>
            <a:r>
              <a:rPr lang="en-US" sz="2600" dirty="0" err="1"/>
              <a:t>thống</a:t>
            </a:r>
            <a:r>
              <a:rPr lang="en-US" sz="2600" dirty="0"/>
              <a:t> </a:t>
            </a:r>
            <a:r>
              <a:rPr lang="en-US" sz="2600" dirty="0" err="1"/>
              <a:t>văn</a:t>
            </a:r>
            <a:r>
              <a:rPr lang="en-US" sz="2600" dirty="0"/>
              <a:t> </a:t>
            </a:r>
            <a:r>
              <a:rPr lang="en-US" sz="2600" dirty="0" err="1"/>
              <a:t>bản</a:t>
            </a:r>
            <a:r>
              <a:rPr lang="en-US" sz="2600" dirty="0"/>
              <a:t> </a:t>
            </a:r>
            <a:r>
              <a:rPr lang="en-US" sz="2600" dirty="0" err="1"/>
              <a:t>quy</a:t>
            </a:r>
            <a:r>
              <a:rPr lang="en-US" sz="2600" dirty="0"/>
              <a:t> </a:t>
            </a:r>
            <a:r>
              <a:rPr lang="en-US" sz="2600" dirty="0" err="1"/>
              <a:t>phạm</a:t>
            </a:r>
            <a:r>
              <a:rPr lang="en-US" sz="2600" dirty="0"/>
              <a:t> </a:t>
            </a:r>
            <a:r>
              <a:rPr lang="en-US" sz="2600" dirty="0" err="1"/>
              <a:t>pháp</a:t>
            </a:r>
            <a:r>
              <a:rPr lang="en-US" sz="2600" dirty="0"/>
              <a:t> </a:t>
            </a:r>
            <a:r>
              <a:rPr lang="en-US" sz="2600" dirty="0" err="1"/>
              <a:t>luật</a:t>
            </a:r>
            <a:r>
              <a:rPr lang="en-US" sz="2600" dirty="0"/>
              <a:t> (VBQPPL) </a:t>
            </a:r>
            <a:r>
              <a:rPr lang="en-US" sz="2600" dirty="0" err="1"/>
              <a:t>của</a:t>
            </a:r>
            <a:r>
              <a:rPr lang="en-US" sz="2600" dirty="0"/>
              <a:t> HĐND, UBND </a:t>
            </a:r>
            <a:r>
              <a:rPr lang="en-US" sz="2600" dirty="0" err="1"/>
              <a:t>các</a:t>
            </a:r>
            <a:r>
              <a:rPr lang="en-US" sz="2600" dirty="0"/>
              <a:t> </a:t>
            </a:r>
            <a:r>
              <a:rPr lang="en-US" sz="2600" dirty="0" err="1"/>
              <a:t>cấp</a:t>
            </a:r>
            <a:r>
              <a:rPr lang="en-US" sz="2600" dirty="0"/>
              <a:t> </a:t>
            </a:r>
            <a:r>
              <a:rPr lang="en-US" sz="2600" dirty="0" err="1"/>
              <a:t>trên</a:t>
            </a:r>
            <a:r>
              <a:rPr lang="en-US" sz="2600" dirty="0"/>
              <a:t> </a:t>
            </a:r>
            <a:r>
              <a:rPr lang="en-US" sz="2600" dirty="0" err="1"/>
              <a:t>tất</a:t>
            </a:r>
            <a:r>
              <a:rPr lang="en-US" sz="2600" dirty="0"/>
              <a:t> </a:t>
            </a:r>
            <a:r>
              <a:rPr lang="en-US" sz="2600" dirty="0" err="1"/>
              <a:t>cả</a:t>
            </a:r>
            <a:r>
              <a:rPr lang="en-US" sz="2600" dirty="0"/>
              <a:t> </a:t>
            </a:r>
            <a:r>
              <a:rPr lang="en-US" sz="2600" dirty="0" err="1"/>
              <a:t>các</a:t>
            </a:r>
            <a:r>
              <a:rPr lang="en-US" sz="2600" dirty="0"/>
              <a:t> </a:t>
            </a:r>
            <a:r>
              <a:rPr lang="en-US" sz="2600" dirty="0" err="1"/>
              <a:t>lĩnh</a:t>
            </a:r>
            <a:r>
              <a:rPr lang="en-US" sz="2600" dirty="0"/>
              <a:t> </a:t>
            </a:r>
            <a:r>
              <a:rPr lang="en-US" sz="2600" dirty="0" err="1"/>
              <a:t>vực</a:t>
            </a:r>
            <a:r>
              <a:rPr lang="en-US" sz="2600" dirty="0"/>
              <a:t>, </a:t>
            </a:r>
            <a:r>
              <a:rPr lang="en-US" sz="2600" dirty="0" err="1"/>
              <a:t>tháo</a:t>
            </a:r>
            <a:r>
              <a:rPr lang="en-US" sz="2600" dirty="0"/>
              <a:t> </a:t>
            </a:r>
            <a:r>
              <a:rPr lang="en-US" sz="2600" dirty="0" err="1"/>
              <a:t>gỡ</a:t>
            </a:r>
            <a:r>
              <a:rPr lang="en-US" sz="2600" dirty="0"/>
              <a:t> </a:t>
            </a:r>
            <a:r>
              <a:rPr lang="en-US" sz="2600" dirty="0" err="1"/>
              <a:t>kịp</a:t>
            </a:r>
            <a:r>
              <a:rPr lang="en-US" sz="2600" dirty="0"/>
              <a:t> </a:t>
            </a:r>
            <a:r>
              <a:rPr lang="en-US" sz="2600" dirty="0" err="1"/>
              <a:t>thời</a:t>
            </a:r>
            <a:r>
              <a:rPr lang="en-US" sz="2600" dirty="0"/>
              <a:t> </a:t>
            </a:r>
            <a:r>
              <a:rPr lang="en-US" sz="2600" dirty="0" err="1"/>
              <a:t>khó</a:t>
            </a:r>
            <a:r>
              <a:rPr lang="en-US" sz="2600" dirty="0"/>
              <a:t> </a:t>
            </a:r>
            <a:r>
              <a:rPr lang="en-US" sz="2600" dirty="0" err="1"/>
              <a:t>khăn</a:t>
            </a:r>
            <a:r>
              <a:rPr lang="en-US" sz="2600" dirty="0"/>
              <a:t>, </a:t>
            </a:r>
            <a:r>
              <a:rPr lang="en-US" sz="2600" dirty="0" err="1"/>
              <a:t>vướng</a:t>
            </a:r>
            <a:r>
              <a:rPr lang="en-US" sz="2600" dirty="0"/>
              <a:t> </a:t>
            </a:r>
            <a:r>
              <a:rPr lang="en-US" sz="2600" dirty="0" err="1"/>
              <a:t>mắc</a:t>
            </a:r>
            <a:r>
              <a:rPr lang="en-US" sz="2600" dirty="0"/>
              <a:t>, </a:t>
            </a:r>
            <a:r>
              <a:rPr lang="en-US" sz="2600" dirty="0" err="1"/>
              <a:t>khơi</a:t>
            </a:r>
            <a:r>
              <a:rPr lang="en-US" sz="2600" dirty="0"/>
              <a:t> </a:t>
            </a:r>
            <a:r>
              <a:rPr lang="en-US" sz="2600" dirty="0" err="1"/>
              <a:t>dậy</a:t>
            </a:r>
            <a:r>
              <a:rPr lang="en-US" sz="2600" dirty="0"/>
              <a:t>, </a:t>
            </a:r>
            <a:r>
              <a:rPr lang="en-US" sz="2600" dirty="0" err="1"/>
              <a:t>phát</a:t>
            </a:r>
            <a:r>
              <a:rPr lang="en-US" sz="2600" dirty="0"/>
              <a:t> </a:t>
            </a:r>
            <a:r>
              <a:rPr lang="en-US" sz="2600" dirty="0" err="1"/>
              <a:t>huy</a:t>
            </a:r>
            <a:r>
              <a:rPr lang="en-US" sz="2600" dirty="0"/>
              <a:t> </a:t>
            </a:r>
            <a:r>
              <a:rPr lang="en-US" sz="2600" dirty="0" err="1"/>
              <a:t>mọi</a:t>
            </a:r>
            <a:r>
              <a:rPr lang="en-US" sz="2600" dirty="0"/>
              <a:t> </a:t>
            </a:r>
            <a:r>
              <a:rPr lang="en-US" sz="2600" dirty="0" err="1"/>
              <a:t>tiềm</a:t>
            </a:r>
            <a:r>
              <a:rPr lang="en-US" sz="2600" dirty="0"/>
              <a:t> </a:t>
            </a:r>
            <a:r>
              <a:rPr lang="en-US" sz="2600" dirty="0" err="1"/>
              <a:t>năng</a:t>
            </a:r>
            <a:r>
              <a:rPr lang="en-US" sz="2600" dirty="0"/>
              <a:t>, </a:t>
            </a:r>
            <a:r>
              <a:rPr lang="en-US" sz="2600" dirty="0" err="1"/>
              <a:t>nguồn</a:t>
            </a:r>
            <a:r>
              <a:rPr lang="en-US" sz="2600" dirty="0"/>
              <a:t> </a:t>
            </a:r>
            <a:r>
              <a:rPr lang="en-US" sz="2600" dirty="0" err="1"/>
              <a:t>lực</a:t>
            </a:r>
            <a:r>
              <a:rPr lang="en-US" sz="2600" dirty="0"/>
              <a:t>, </a:t>
            </a:r>
            <a:r>
              <a:rPr lang="en-US" sz="2600" dirty="0" err="1"/>
              <a:t>tạo</a:t>
            </a:r>
            <a:r>
              <a:rPr lang="en-US" sz="2600" dirty="0"/>
              <a:t> </a:t>
            </a:r>
            <a:r>
              <a:rPr lang="en-US" sz="2600" dirty="0" err="1"/>
              <a:t>động</a:t>
            </a:r>
            <a:r>
              <a:rPr lang="en-US" sz="2600" dirty="0"/>
              <a:t> </a:t>
            </a:r>
            <a:r>
              <a:rPr lang="en-US" sz="2600" dirty="0" err="1"/>
              <a:t>lực</a:t>
            </a:r>
            <a:r>
              <a:rPr lang="en-US" sz="2600" dirty="0"/>
              <a:t> </a:t>
            </a:r>
            <a:r>
              <a:rPr lang="en-US" sz="2600" dirty="0" err="1"/>
              <a:t>mới</a:t>
            </a:r>
            <a:r>
              <a:rPr lang="en-US" sz="2600" dirty="0"/>
              <a:t> </a:t>
            </a:r>
            <a:r>
              <a:rPr lang="en-US" sz="2600" dirty="0" err="1"/>
              <a:t>cho</a:t>
            </a:r>
            <a:r>
              <a:rPr lang="en-US" sz="2600" dirty="0"/>
              <a:t> </a:t>
            </a:r>
            <a:r>
              <a:rPr lang="en-US" sz="2600" dirty="0" err="1"/>
              <a:t>sự</a:t>
            </a:r>
            <a:r>
              <a:rPr lang="en-US" sz="2600" dirty="0"/>
              <a:t> </a:t>
            </a:r>
            <a:r>
              <a:rPr lang="en-US" sz="2600" dirty="0" err="1"/>
              <a:t>phát</a:t>
            </a:r>
            <a:r>
              <a:rPr lang="en-US" sz="2600" dirty="0"/>
              <a:t> </a:t>
            </a:r>
            <a:r>
              <a:rPr lang="en-US" sz="2600" dirty="0" err="1"/>
              <a:t>triển</a:t>
            </a:r>
            <a:r>
              <a:rPr lang="en-US" sz="2600" dirty="0"/>
              <a:t> </a:t>
            </a:r>
            <a:r>
              <a:rPr lang="en-US" sz="2600" dirty="0" err="1"/>
              <a:t>nhanh</a:t>
            </a:r>
            <a:r>
              <a:rPr lang="en-US" sz="2600" dirty="0"/>
              <a:t> </a:t>
            </a:r>
            <a:r>
              <a:rPr lang="en-US" sz="2600" dirty="0" err="1"/>
              <a:t>và</a:t>
            </a:r>
            <a:r>
              <a:rPr lang="en-US" sz="2600" dirty="0"/>
              <a:t> </a:t>
            </a:r>
            <a:r>
              <a:rPr lang="en-US" sz="2600" dirty="0" err="1"/>
              <a:t>bền</a:t>
            </a:r>
            <a:r>
              <a:rPr lang="en-US" sz="2600" dirty="0"/>
              <a:t> </a:t>
            </a:r>
            <a:r>
              <a:rPr lang="en-US" sz="2600" dirty="0" err="1"/>
              <a:t>vững</a:t>
            </a:r>
            <a:r>
              <a:rPr lang="en-US" sz="2600" dirty="0"/>
              <a:t> </a:t>
            </a:r>
            <a:r>
              <a:rPr lang="en-US" sz="2600" dirty="0" err="1"/>
              <a:t>của</a:t>
            </a:r>
            <a:r>
              <a:rPr lang="en-US" sz="2600" dirty="0"/>
              <a:t> </a:t>
            </a:r>
            <a:r>
              <a:rPr lang="en-US" sz="2600" dirty="0" err="1"/>
              <a:t>địa</a:t>
            </a:r>
            <a:r>
              <a:rPr lang="en-US" sz="2600" dirty="0"/>
              <a:t> </a:t>
            </a:r>
            <a:r>
              <a:rPr lang="en-US" sz="2600" dirty="0" err="1"/>
              <a:t>phương</a:t>
            </a:r>
            <a:r>
              <a:rPr lang="en-US" sz="2600" dirty="0"/>
              <a:t>...</a:t>
            </a:r>
          </a:p>
          <a:p>
            <a:pPr marL="0" indent="446088" algn="just">
              <a:buNone/>
            </a:pPr>
            <a:r>
              <a:rPr lang="en-US" sz="2600" dirty="0"/>
              <a:t>c) </a:t>
            </a:r>
            <a:r>
              <a:rPr lang="en-US" sz="2600" dirty="0" err="1"/>
              <a:t>Tăng</a:t>
            </a:r>
            <a:r>
              <a:rPr lang="en-US" sz="2600" dirty="0"/>
              <a:t> </a:t>
            </a:r>
            <a:r>
              <a:rPr lang="en-US" sz="2600" dirty="0" err="1"/>
              <a:t>cường</a:t>
            </a:r>
            <a:r>
              <a:rPr lang="en-US" sz="2600" dirty="0"/>
              <a:t> </a:t>
            </a:r>
            <a:r>
              <a:rPr lang="en-US" sz="2600" dirty="0" err="1"/>
              <a:t>kiểm</a:t>
            </a:r>
            <a:r>
              <a:rPr lang="en-US" sz="2600" dirty="0"/>
              <a:t> </a:t>
            </a:r>
            <a:r>
              <a:rPr lang="en-US" sz="2600" dirty="0" err="1"/>
              <a:t>tra</a:t>
            </a:r>
            <a:r>
              <a:rPr lang="en-US" sz="2600" dirty="0"/>
              <a:t>, </a:t>
            </a:r>
            <a:r>
              <a:rPr lang="en-US" sz="2600" dirty="0" err="1"/>
              <a:t>rà</a:t>
            </a:r>
            <a:r>
              <a:rPr lang="en-US" sz="2600" dirty="0"/>
              <a:t> </a:t>
            </a:r>
            <a:r>
              <a:rPr lang="en-US" sz="2600" dirty="0" err="1"/>
              <a:t>soát</a:t>
            </a:r>
            <a:r>
              <a:rPr lang="en-US" sz="2600" dirty="0"/>
              <a:t>, </a:t>
            </a:r>
            <a:r>
              <a:rPr lang="en-US" sz="2600" dirty="0" err="1"/>
              <a:t>xử</a:t>
            </a:r>
            <a:r>
              <a:rPr lang="en-US" sz="2600" dirty="0"/>
              <a:t> </a:t>
            </a:r>
            <a:r>
              <a:rPr lang="en-US" sz="2600" dirty="0" err="1"/>
              <a:t>lý</a:t>
            </a:r>
            <a:r>
              <a:rPr lang="en-US" sz="2600" dirty="0"/>
              <a:t> </a:t>
            </a:r>
            <a:r>
              <a:rPr lang="en-US" sz="2600" dirty="0" err="1"/>
              <a:t>văn</a:t>
            </a:r>
            <a:r>
              <a:rPr lang="en-US" sz="2600" dirty="0"/>
              <a:t> </a:t>
            </a:r>
            <a:r>
              <a:rPr lang="en-US" sz="2600" dirty="0" err="1"/>
              <a:t>bản</a:t>
            </a:r>
            <a:r>
              <a:rPr lang="en-US" sz="2600" dirty="0"/>
              <a:t> </a:t>
            </a:r>
            <a:r>
              <a:rPr lang="en-US" sz="2600" dirty="0" err="1"/>
              <a:t>trái</a:t>
            </a:r>
            <a:r>
              <a:rPr lang="en-US" sz="2600" dirty="0"/>
              <a:t> </a:t>
            </a:r>
            <a:r>
              <a:rPr lang="en-US" sz="2600" dirty="0" err="1"/>
              <a:t>pháp</a:t>
            </a:r>
            <a:r>
              <a:rPr lang="en-US" sz="2600" dirty="0"/>
              <a:t> </a:t>
            </a:r>
            <a:r>
              <a:rPr lang="en-US" sz="2600" dirty="0" err="1"/>
              <a:t>luật</a:t>
            </a:r>
            <a:r>
              <a:rPr lang="en-US" sz="2600" dirty="0"/>
              <a:t>; </a:t>
            </a:r>
            <a:r>
              <a:rPr lang="en-US" sz="2600" dirty="0" err="1"/>
              <a:t>siết</a:t>
            </a:r>
            <a:r>
              <a:rPr lang="en-US" sz="2600" dirty="0"/>
              <a:t> </a:t>
            </a:r>
            <a:r>
              <a:rPr lang="en-US" sz="2600" dirty="0" err="1"/>
              <a:t>chặt</a:t>
            </a:r>
            <a:r>
              <a:rPr lang="en-US" sz="2600" dirty="0"/>
              <a:t> </a:t>
            </a:r>
            <a:r>
              <a:rPr lang="en-US" sz="2600" dirty="0" err="1"/>
              <a:t>kỷ</a:t>
            </a:r>
            <a:r>
              <a:rPr lang="en-US" sz="2600" dirty="0"/>
              <a:t> </a:t>
            </a:r>
            <a:r>
              <a:rPr lang="en-US" sz="2600" dirty="0" err="1"/>
              <a:t>luật</a:t>
            </a:r>
            <a:r>
              <a:rPr lang="en-US" sz="2600" dirty="0"/>
              <a:t>, </a:t>
            </a:r>
            <a:r>
              <a:rPr lang="en-US" sz="2600" dirty="0" err="1"/>
              <a:t>kỷ</a:t>
            </a:r>
            <a:r>
              <a:rPr lang="en-US" sz="2600" dirty="0"/>
              <a:t> </a:t>
            </a:r>
            <a:r>
              <a:rPr lang="en-US" sz="2600" dirty="0" err="1"/>
              <a:t>cương</a:t>
            </a:r>
            <a:r>
              <a:rPr lang="en-US" sz="2600" dirty="0"/>
              <a:t>, </a:t>
            </a:r>
            <a:r>
              <a:rPr lang="en-US" sz="2600" dirty="0" err="1"/>
              <a:t>đề</a:t>
            </a:r>
            <a:r>
              <a:rPr lang="en-US" sz="2600" dirty="0"/>
              <a:t> </a:t>
            </a:r>
            <a:r>
              <a:rPr lang="en-US" sz="2600" dirty="0" err="1"/>
              <a:t>cao</a:t>
            </a:r>
            <a:r>
              <a:rPr lang="en-US" sz="2600" dirty="0"/>
              <a:t> </a:t>
            </a:r>
            <a:r>
              <a:rPr lang="en-US" sz="2600" dirty="0" err="1"/>
              <a:t>trách</a:t>
            </a:r>
            <a:r>
              <a:rPr lang="en-US" sz="2600" dirty="0"/>
              <a:t> </a:t>
            </a:r>
            <a:r>
              <a:rPr lang="en-US" sz="2600" dirty="0" err="1"/>
              <a:t>nhiệm</a:t>
            </a:r>
            <a:r>
              <a:rPr lang="en-US" sz="2600" dirty="0"/>
              <a:t> </a:t>
            </a:r>
            <a:r>
              <a:rPr lang="en-US" sz="2600" dirty="0" err="1"/>
              <a:t>của</a:t>
            </a:r>
            <a:r>
              <a:rPr lang="en-US" sz="2600" dirty="0"/>
              <a:t> </a:t>
            </a:r>
            <a:r>
              <a:rPr lang="en-US" sz="2600" dirty="0" err="1"/>
              <a:t>người</a:t>
            </a:r>
            <a:r>
              <a:rPr lang="en-US" sz="2600" dirty="0"/>
              <a:t> </a:t>
            </a:r>
            <a:r>
              <a:rPr lang="en-US" sz="2600" dirty="0" err="1"/>
              <a:t>đứng</a:t>
            </a:r>
            <a:r>
              <a:rPr lang="en-US" sz="2600" dirty="0"/>
              <a:t> </a:t>
            </a:r>
            <a:r>
              <a:rPr lang="en-US" sz="2600" dirty="0" err="1"/>
              <a:t>đầu</a:t>
            </a:r>
            <a:r>
              <a:rPr lang="en-US" sz="2600" dirty="0"/>
              <a:t> </a:t>
            </a:r>
            <a:r>
              <a:rPr lang="en-US" sz="2600" dirty="0" err="1"/>
              <a:t>cơ</a:t>
            </a:r>
            <a:r>
              <a:rPr lang="en-US" sz="2600" dirty="0"/>
              <a:t> </a:t>
            </a:r>
            <a:r>
              <a:rPr lang="en-US" sz="2600" dirty="0" err="1"/>
              <a:t>quan</a:t>
            </a:r>
            <a:r>
              <a:rPr lang="en-US" sz="2600" dirty="0"/>
              <a:t>, </a:t>
            </a:r>
            <a:r>
              <a:rPr lang="en-US" sz="2600" dirty="0" err="1"/>
              <a:t>đơn</a:t>
            </a:r>
            <a:r>
              <a:rPr lang="en-US" sz="2600" dirty="0"/>
              <a:t> </a:t>
            </a:r>
            <a:r>
              <a:rPr lang="en-US" sz="2600" dirty="0" err="1"/>
              <a:t>vị</a:t>
            </a:r>
            <a:r>
              <a:rPr lang="en-US" sz="2600" dirty="0"/>
              <a:t> </a:t>
            </a:r>
            <a:r>
              <a:rPr lang="en-US" sz="2600" dirty="0" err="1"/>
              <a:t>trong</a:t>
            </a:r>
            <a:r>
              <a:rPr lang="en-US" sz="2600" dirty="0"/>
              <a:t> </a:t>
            </a:r>
            <a:r>
              <a:rPr lang="en-US" sz="2600" dirty="0" err="1"/>
              <a:t>công</a:t>
            </a:r>
            <a:r>
              <a:rPr lang="en-US" sz="2600" dirty="0"/>
              <a:t> </a:t>
            </a:r>
            <a:r>
              <a:rPr lang="en-US" sz="2600" dirty="0" err="1"/>
              <a:t>tác</a:t>
            </a:r>
            <a:r>
              <a:rPr lang="en-US" sz="2600" dirty="0"/>
              <a:t> </a:t>
            </a:r>
            <a:r>
              <a:rPr lang="en-US" sz="2600" dirty="0" err="1"/>
              <a:t>xây</a:t>
            </a:r>
            <a:r>
              <a:rPr lang="en-US" sz="2600" dirty="0"/>
              <a:t> </a:t>
            </a:r>
            <a:r>
              <a:rPr lang="en-US" sz="2600" dirty="0" err="1"/>
              <a:t>dựng</a:t>
            </a:r>
            <a:r>
              <a:rPr lang="en-US" sz="2600" dirty="0"/>
              <a:t> VBQPPL; </a:t>
            </a:r>
            <a:r>
              <a:rPr lang="en-US" sz="2600" dirty="0" err="1"/>
              <a:t>khắc</a:t>
            </a:r>
            <a:r>
              <a:rPr lang="en-US" sz="2600" dirty="0"/>
              <a:t> </a:t>
            </a:r>
            <a:r>
              <a:rPr lang="en-US" sz="2600" dirty="0" err="1"/>
              <a:t>phục</a:t>
            </a:r>
            <a:r>
              <a:rPr lang="en-US" sz="2600" dirty="0"/>
              <a:t> </a:t>
            </a:r>
            <a:r>
              <a:rPr lang="en-US" sz="2600" dirty="0" err="1"/>
              <a:t>tình</a:t>
            </a:r>
            <a:r>
              <a:rPr lang="en-US" sz="2600" dirty="0"/>
              <a:t> </a:t>
            </a:r>
            <a:r>
              <a:rPr lang="en-US" sz="2600" dirty="0" err="1"/>
              <a:t>trạng</a:t>
            </a:r>
            <a:r>
              <a:rPr lang="en-US" sz="2600" dirty="0"/>
              <a:t> </a:t>
            </a:r>
            <a:r>
              <a:rPr lang="en-US" sz="2600" dirty="0" err="1"/>
              <a:t>chậm</a:t>
            </a:r>
            <a:r>
              <a:rPr lang="en-US" sz="2600" dirty="0"/>
              <a:t> </a:t>
            </a:r>
            <a:r>
              <a:rPr lang="en-US" sz="2600" dirty="0" err="1"/>
              <a:t>tham</a:t>
            </a:r>
            <a:r>
              <a:rPr lang="en-US" sz="2600" dirty="0"/>
              <a:t> </a:t>
            </a:r>
            <a:r>
              <a:rPr lang="en-US" sz="2600" dirty="0" err="1"/>
              <a:t>mưu</a:t>
            </a:r>
            <a:r>
              <a:rPr lang="en-US" sz="2600" dirty="0"/>
              <a:t> ban </a:t>
            </a:r>
            <a:r>
              <a:rPr lang="en-US" sz="2600" dirty="0" err="1"/>
              <a:t>hành</a:t>
            </a:r>
            <a:r>
              <a:rPr lang="en-US" sz="2600" dirty="0"/>
              <a:t> </a:t>
            </a:r>
            <a:r>
              <a:rPr lang="en-US" sz="2600" dirty="0" err="1"/>
              <a:t>văn</a:t>
            </a:r>
            <a:r>
              <a:rPr lang="en-US" sz="2600" dirty="0"/>
              <a:t> </a:t>
            </a:r>
            <a:r>
              <a:rPr lang="en-US" sz="2600" dirty="0" err="1"/>
              <a:t>bản</a:t>
            </a:r>
            <a:r>
              <a:rPr lang="en-US" sz="2600" dirty="0"/>
              <a:t> </a:t>
            </a:r>
            <a:r>
              <a:rPr lang="en-US" sz="2600" dirty="0" err="1"/>
              <a:t>theo</a:t>
            </a:r>
            <a:r>
              <a:rPr lang="en-US" sz="2600" dirty="0"/>
              <a:t> </a:t>
            </a:r>
            <a:r>
              <a:rPr lang="en-US" sz="2600" dirty="0" err="1"/>
              <a:t>thẩm</a:t>
            </a:r>
            <a:r>
              <a:rPr lang="en-US" sz="2600" dirty="0"/>
              <a:t> </a:t>
            </a:r>
            <a:r>
              <a:rPr lang="en-US" sz="2600" dirty="0" err="1"/>
              <a:t>quyền</a:t>
            </a:r>
            <a:r>
              <a:rPr lang="en-US" sz="2600" dirty="0"/>
              <a:t> </a:t>
            </a:r>
            <a:r>
              <a:rPr lang="en-US" sz="2600" dirty="0" err="1"/>
              <a:t>được</a:t>
            </a:r>
            <a:r>
              <a:rPr lang="en-US" sz="2600" dirty="0"/>
              <a:t> </a:t>
            </a:r>
            <a:r>
              <a:rPr lang="en-US" sz="2600" dirty="0" err="1"/>
              <a:t>giao</a:t>
            </a:r>
            <a:r>
              <a:rPr lang="en-US" sz="2600" dirty="0"/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1465069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446088" algn="just">
              <a:buNone/>
            </a:pPr>
            <a:r>
              <a:rPr lang="en-US" sz="2600" dirty="0"/>
              <a:t>d) </a:t>
            </a:r>
            <a:r>
              <a:rPr lang="en-US" sz="2600" dirty="0" err="1"/>
              <a:t>Tiếp</a:t>
            </a:r>
            <a:r>
              <a:rPr lang="en-US" sz="2600" dirty="0"/>
              <a:t> </a:t>
            </a:r>
            <a:r>
              <a:rPr lang="en-US" sz="2600" dirty="0" err="1"/>
              <a:t>tục</a:t>
            </a:r>
            <a:r>
              <a:rPr lang="en-US" sz="2600" dirty="0"/>
              <a:t> </a:t>
            </a:r>
            <a:r>
              <a:rPr lang="en-US" sz="2600" dirty="0" err="1"/>
              <a:t>đổi</a:t>
            </a:r>
            <a:r>
              <a:rPr lang="en-US" sz="2600" dirty="0"/>
              <a:t> </a:t>
            </a:r>
            <a:r>
              <a:rPr lang="en-US" sz="2600" dirty="0" err="1"/>
              <a:t>mới</a:t>
            </a:r>
            <a:r>
              <a:rPr lang="en-US" sz="2600" dirty="0"/>
              <a:t>, </a:t>
            </a:r>
            <a:r>
              <a:rPr lang="en-US" sz="2600" dirty="0" err="1"/>
              <a:t>nâng</a:t>
            </a:r>
            <a:r>
              <a:rPr lang="en-US" sz="2600" dirty="0"/>
              <a:t> </a:t>
            </a:r>
            <a:r>
              <a:rPr lang="en-US" sz="2600" dirty="0" err="1"/>
              <a:t>cao</a:t>
            </a:r>
            <a:r>
              <a:rPr lang="en-US" sz="2600" dirty="0"/>
              <a:t> </a:t>
            </a:r>
            <a:r>
              <a:rPr lang="en-US" sz="2600" dirty="0" err="1"/>
              <a:t>chất</a:t>
            </a:r>
            <a:r>
              <a:rPr lang="en-US" sz="2600" dirty="0"/>
              <a:t> </a:t>
            </a:r>
            <a:r>
              <a:rPr lang="en-US" sz="2600" dirty="0" err="1"/>
              <a:t>lượng</a:t>
            </a:r>
            <a:r>
              <a:rPr lang="en-US" sz="2600" dirty="0"/>
              <a:t> </a:t>
            </a:r>
            <a:r>
              <a:rPr lang="en-US" sz="2600" dirty="0" err="1"/>
              <a:t>công</a:t>
            </a:r>
            <a:r>
              <a:rPr lang="en-US" sz="2600" dirty="0"/>
              <a:t> </a:t>
            </a:r>
            <a:r>
              <a:rPr lang="en-US" sz="2600" dirty="0" err="1"/>
              <a:t>tác</a:t>
            </a:r>
            <a:r>
              <a:rPr lang="en-US" sz="2600" dirty="0"/>
              <a:t> </a:t>
            </a:r>
            <a:r>
              <a:rPr lang="en-US" sz="2600" dirty="0" err="1"/>
              <a:t>tuyên</a:t>
            </a:r>
            <a:r>
              <a:rPr lang="en-US" sz="2600" dirty="0"/>
              <a:t> </a:t>
            </a:r>
            <a:r>
              <a:rPr lang="en-US" sz="2600" dirty="0" err="1"/>
              <a:t>truyền</a:t>
            </a:r>
            <a:r>
              <a:rPr lang="en-US" sz="2600" dirty="0"/>
              <a:t>, </a:t>
            </a:r>
            <a:r>
              <a:rPr lang="en-US" sz="2600" dirty="0" err="1"/>
              <a:t>phổ</a:t>
            </a:r>
            <a:r>
              <a:rPr lang="en-US" sz="2600" dirty="0"/>
              <a:t> </a:t>
            </a:r>
            <a:r>
              <a:rPr lang="en-US" sz="2600" dirty="0" err="1"/>
              <a:t>biến</a:t>
            </a:r>
            <a:r>
              <a:rPr lang="en-US" sz="2600" dirty="0"/>
              <a:t>, </a:t>
            </a:r>
            <a:r>
              <a:rPr lang="en-US" sz="2600" dirty="0" err="1"/>
              <a:t>giáo</a:t>
            </a:r>
            <a:r>
              <a:rPr lang="en-US" sz="2600" dirty="0"/>
              <a:t> </a:t>
            </a:r>
            <a:r>
              <a:rPr lang="en-US" sz="2600" dirty="0" err="1"/>
              <a:t>dục</a:t>
            </a:r>
            <a:r>
              <a:rPr lang="en-US" sz="2600" dirty="0"/>
              <a:t> </a:t>
            </a:r>
            <a:r>
              <a:rPr lang="en-US" sz="2600" dirty="0" err="1"/>
              <a:t>pháp</a:t>
            </a:r>
            <a:r>
              <a:rPr lang="en-US" sz="2600" dirty="0"/>
              <a:t> </a:t>
            </a:r>
            <a:r>
              <a:rPr lang="en-US" sz="2600" dirty="0" err="1"/>
              <a:t>luật</a:t>
            </a:r>
            <a:r>
              <a:rPr lang="en-US" sz="2600" dirty="0"/>
              <a:t> </a:t>
            </a:r>
            <a:r>
              <a:rPr lang="en-US" sz="2600" dirty="0" err="1"/>
              <a:t>nhằm</a:t>
            </a:r>
            <a:r>
              <a:rPr lang="en-US" sz="2600" dirty="0"/>
              <a:t> </a:t>
            </a:r>
            <a:r>
              <a:rPr lang="en-US" sz="2600" dirty="0" err="1"/>
              <a:t>xây</a:t>
            </a:r>
            <a:r>
              <a:rPr lang="en-US" sz="2600" dirty="0"/>
              <a:t> </a:t>
            </a:r>
            <a:r>
              <a:rPr lang="en-US" sz="2600" dirty="0" err="1"/>
              <a:t>dựng</a:t>
            </a:r>
            <a:r>
              <a:rPr lang="en-US" sz="2600" dirty="0"/>
              <a:t> ý </a:t>
            </a:r>
            <a:r>
              <a:rPr lang="en-US" sz="2600" dirty="0" err="1"/>
              <a:t>thức</a:t>
            </a:r>
            <a:r>
              <a:rPr lang="en-US" sz="2600" dirty="0"/>
              <a:t>, </a:t>
            </a:r>
            <a:r>
              <a:rPr lang="en-US" sz="2600" dirty="0" err="1"/>
              <a:t>lối</a:t>
            </a:r>
            <a:r>
              <a:rPr lang="en-US" sz="2600" dirty="0"/>
              <a:t> </a:t>
            </a:r>
            <a:r>
              <a:rPr lang="en-US" sz="2600" dirty="0" err="1"/>
              <a:t>sống</a:t>
            </a:r>
            <a:r>
              <a:rPr lang="en-US" sz="2600" dirty="0"/>
              <a:t> </a:t>
            </a:r>
            <a:r>
              <a:rPr lang="en-US" sz="2600" dirty="0" err="1"/>
              <a:t>thượng</a:t>
            </a:r>
            <a:r>
              <a:rPr lang="en-US" sz="2600" dirty="0"/>
              <a:t> </a:t>
            </a:r>
            <a:r>
              <a:rPr lang="en-US" sz="2600" dirty="0" err="1"/>
              <a:t>tôn</a:t>
            </a:r>
            <a:r>
              <a:rPr lang="en-US" sz="2600" dirty="0"/>
              <a:t> </a:t>
            </a:r>
            <a:r>
              <a:rPr lang="en-US" sz="2600" dirty="0" err="1"/>
              <a:t>Hiến</a:t>
            </a:r>
            <a:r>
              <a:rPr lang="en-US" sz="2600" dirty="0"/>
              <a:t> </a:t>
            </a:r>
            <a:r>
              <a:rPr lang="en-US" sz="2600" dirty="0" err="1"/>
              <a:t>pháp</a:t>
            </a:r>
            <a:r>
              <a:rPr lang="en-US" sz="2600" dirty="0"/>
              <a:t> </a:t>
            </a:r>
            <a:r>
              <a:rPr lang="en-US" sz="2600" dirty="0" err="1"/>
              <a:t>và</a:t>
            </a:r>
            <a:r>
              <a:rPr lang="en-US" sz="2600" dirty="0"/>
              <a:t> </a:t>
            </a:r>
            <a:r>
              <a:rPr lang="en-US" sz="2600" dirty="0" err="1"/>
              <a:t>pháp</a:t>
            </a:r>
            <a:r>
              <a:rPr lang="en-US" sz="2600" dirty="0"/>
              <a:t> </a:t>
            </a:r>
            <a:r>
              <a:rPr lang="en-US" sz="2600" dirty="0" err="1"/>
              <a:t>luật</a:t>
            </a:r>
            <a:r>
              <a:rPr lang="en-US" sz="2600" dirty="0"/>
              <a:t> </a:t>
            </a:r>
            <a:r>
              <a:rPr lang="en-US" sz="2600" dirty="0" err="1"/>
              <a:t>trong</a:t>
            </a:r>
            <a:r>
              <a:rPr lang="en-US" sz="2600" dirty="0"/>
              <a:t> </a:t>
            </a:r>
            <a:r>
              <a:rPr lang="en-US" sz="2600" dirty="0" err="1"/>
              <a:t>cán</a:t>
            </a:r>
            <a:r>
              <a:rPr lang="en-US" sz="2600" dirty="0"/>
              <a:t> </a:t>
            </a:r>
            <a:r>
              <a:rPr lang="en-US" sz="2600" dirty="0" err="1"/>
              <a:t>bộ</a:t>
            </a:r>
            <a:r>
              <a:rPr lang="en-US" sz="2600" dirty="0"/>
              <a:t>, </a:t>
            </a:r>
            <a:r>
              <a:rPr lang="en-US" sz="2600" dirty="0" err="1"/>
              <a:t>đảng</a:t>
            </a:r>
            <a:r>
              <a:rPr lang="en-US" sz="2600" dirty="0"/>
              <a:t> </a:t>
            </a:r>
            <a:r>
              <a:rPr lang="en-US" sz="2600" dirty="0" err="1"/>
              <a:t>viên</a:t>
            </a:r>
            <a:r>
              <a:rPr lang="en-US" sz="2600" dirty="0"/>
              <a:t>, </a:t>
            </a:r>
            <a:r>
              <a:rPr lang="en-US" sz="2600" dirty="0" err="1"/>
              <a:t>công</a:t>
            </a:r>
            <a:r>
              <a:rPr lang="en-US" sz="2600" dirty="0"/>
              <a:t> </a:t>
            </a:r>
            <a:r>
              <a:rPr lang="en-US" sz="2600" dirty="0" err="1"/>
              <a:t>chức</a:t>
            </a:r>
            <a:r>
              <a:rPr lang="en-US" sz="2600" dirty="0"/>
              <a:t>, </a:t>
            </a:r>
            <a:r>
              <a:rPr lang="en-US" sz="2600" dirty="0" err="1"/>
              <a:t>viên</a:t>
            </a:r>
            <a:r>
              <a:rPr lang="en-US" sz="2600" dirty="0"/>
              <a:t> </a:t>
            </a:r>
            <a:r>
              <a:rPr lang="en-US" sz="2600" dirty="0" err="1"/>
              <a:t>chức</a:t>
            </a:r>
            <a:r>
              <a:rPr lang="en-US" sz="2600" dirty="0"/>
              <a:t> </a:t>
            </a:r>
            <a:r>
              <a:rPr lang="en-US" sz="2600" dirty="0" err="1"/>
              <a:t>và</a:t>
            </a:r>
            <a:r>
              <a:rPr lang="en-US" sz="2600" dirty="0"/>
              <a:t> </a:t>
            </a:r>
            <a:r>
              <a:rPr lang="en-US" sz="2600" dirty="0" err="1"/>
              <a:t>toàn</a:t>
            </a:r>
            <a:r>
              <a:rPr lang="en-US" sz="2600" dirty="0"/>
              <a:t> </a:t>
            </a:r>
            <a:r>
              <a:rPr lang="en-US" sz="2600" dirty="0" err="1"/>
              <a:t>xã</a:t>
            </a:r>
            <a:r>
              <a:rPr lang="en-US" sz="2600" dirty="0"/>
              <a:t> </a:t>
            </a:r>
            <a:r>
              <a:rPr lang="en-US" sz="2600" dirty="0" err="1"/>
              <a:t>hội</a:t>
            </a:r>
            <a:r>
              <a:rPr lang="en-US" sz="2600" dirty="0"/>
              <a:t>.</a:t>
            </a:r>
          </a:p>
          <a:p>
            <a:pPr marL="0" indent="446088" algn="just">
              <a:buNone/>
            </a:pPr>
            <a:r>
              <a:rPr lang="en-US" sz="2600" dirty="0"/>
              <a:t>đ) </a:t>
            </a:r>
            <a:r>
              <a:rPr lang="en-US" sz="2600" dirty="0" err="1"/>
              <a:t>Nâng</a:t>
            </a:r>
            <a:r>
              <a:rPr lang="en-US" sz="2600" dirty="0"/>
              <a:t> </a:t>
            </a:r>
            <a:r>
              <a:rPr lang="en-US" sz="2600" dirty="0" err="1"/>
              <a:t>cao</a:t>
            </a:r>
            <a:r>
              <a:rPr lang="en-US" sz="2600" dirty="0"/>
              <a:t> </a:t>
            </a:r>
            <a:r>
              <a:rPr lang="en-US" sz="2600" dirty="0" err="1"/>
              <a:t>năng</a:t>
            </a:r>
            <a:r>
              <a:rPr lang="en-US" sz="2600" dirty="0"/>
              <a:t> </a:t>
            </a:r>
            <a:r>
              <a:rPr lang="en-US" sz="2600" dirty="0" err="1"/>
              <a:t>lực</a:t>
            </a:r>
            <a:r>
              <a:rPr lang="en-US" sz="2600" dirty="0"/>
              <a:t> </a:t>
            </a:r>
            <a:r>
              <a:rPr lang="en-US" sz="2600" dirty="0" err="1"/>
              <a:t>của</a:t>
            </a:r>
            <a:r>
              <a:rPr lang="en-US" sz="2600" dirty="0"/>
              <a:t> </a:t>
            </a:r>
            <a:r>
              <a:rPr lang="en-US" sz="2600" dirty="0" err="1"/>
              <a:t>hệ</a:t>
            </a:r>
            <a:r>
              <a:rPr lang="en-US" sz="2600" dirty="0"/>
              <a:t> </a:t>
            </a:r>
            <a:r>
              <a:rPr lang="en-US" sz="2600" dirty="0" err="1"/>
              <a:t>thống</a:t>
            </a:r>
            <a:r>
              <a:rPr lang="en-US" sz="2600" dirty="0"/>
              <a:t> </a:t>
            </a:r>
            <a:r>
              <a:rPr lang="en-US" sz="2600" dirty="0" err="1"/>
              <a:t>dịch</a:t>
            </a:r>
            <a:r>
              <a:rPr lang="en-US" sz="2600" dirty="0"/>
              <a:t> </a:t>
            </a:r>
            <a:r>
              <a:rPr lang="en-US" sz="2600" dirty="0" err="1"/>
              <a:t>vụ</a:t>
            </a:r>
            <a:r>
              <a:rPr lang="en-US" sz="2600" dirty="0"/>
              <a:t> </a:t>
            </a:r>
            <a:r>
              <a:rPr lang="en-US" sz="2600" dirty="0" err="1"/>
              <a:t>pháp</a:t>
            </a:r>
            <a:r>
              <a:rPr lang="en-US" sz="2600" dirty="0"/>
              <a:t> </a:t>
            </a:r>
            <a:r>
              <a:rPr lang="en-US" sz="2600" dirty="0" err="1"/>
              <a:t>lý</a:t>
            </a:r>
            <a:r>
              <a:rPr lang="en-US" sz="2600" dirty="0"/>
              <a:t>, </a:t>
            </a:r>
            <a:r>
              <a:rPr lang="en-US" sz="2600" dirty="0" err="1"/>
              <a:t>trợ</a:t>
            </a:r>
            <a:r>
              <a:rPr lang="en-US" sz="2600" dirty="0"/>
              <a:t> </a:t>
            </a:r>
            <a:r>
              <a:rPr lang="en-US" sz="2600" dirty="0" err="1"/>
              <a:t>giúp</a:t>
            </a:r>
            <a:r>
              <a:rPr lang="en-US" sz="2600" dirty="0"/>
              <a:t> </a:t>
            </a:r>
            <a:r>
              <a:rPr lang="en-US" sz="2600" dirty="0" err="1"/>
              <a:t>pháp</a:t>
            </a:r>
            <a:r>
              <a:rPr lang="en-US" sz="2600" dirty="0"/>
              <a:t> </a:t>
            </a:r>
            <a:r>
              <a:rPr lang="en-US" sz="2600" dirty="0" err="1"/>
              <a:t>lý</a:t>
            </a:r>
            <a:r>
              <a:rPr lang="en-US" sz="2600" dirty="0"/>
              <a:t> </a:t>
            </a:r>
            <a:r>
              <a:rPr lang="en-US" sz="2600" dirty="0" err="1"/>
              <a:t>và</a:t>
            </a:r>
            <a:r>
              <a:rPr lang="en-US" sz="2600" dirty="0"/>
              <a:t> </a:t>
            </a:r>
            <a:r>
              <a:rPr lang="en-US" sz="2600" dirty="0" err="1"/>
              <a:t>hỗ</a:t>
            </a:r>
            <a:r>
              <a:rPr lang="en-US" sz="2600" dirty="0"/>
              <a:t> </a:t>
            </a:r>
            <a:r>
              <a:rPr lang="en-US" sz="2600" dirty="0" err="1"/>
              <a:t>trợ</a:t>
            </a:r>
            <a:r>
              <a:rPr lang="en-US" sz="2600" dirty="0"/>
              <a:t> </a:t>
            </a:r>
            <a:r>
              <a:rPr lang="en-US" sz="2600" dirty="0" err="1"/>
              <a:t>pháp</a:t>
            </a:r>
            <a:r>
              <a:rPr lang="en-US" sz="2600" dirty="0"/>
              <a:t> </a:t>
            </a:r>
            <a:r>
              <a:rPr lang="en-US" sz="2600" dirty="0" err="1"/>
              <a:t>lý</a:t>
            </a:r>
            <a:r>
              <a:rPr lang="en-US" sz="2600" dirty="0"/>
              <a:t>, </a:t>
            </a:r>
            <a:r>
              <a:rPr lang="en-US" sz="2600" dirty="0" err="1"/>
              <a:t>tạo</a:t>
            </a:r>
            <a:r>
              <a:rPr lang="en-US" sz="2600" dirty="0"/>
              <a:t> </a:t>
            </a:r>
            <a:r>
              <a:rPr lang="en-US" sz="2600" dirty="0" err="1"/>
              <a:t>điều</a:t>
            </a:r>
            <a:r>
              <a:rPr lang="en-US" sz="2600" dirty="0"/>
              <a:t> </a:t>
            </a:r>
            <a:r>
              <a:rPr lang="en-US" sz="2600" dirty="0" err="1"/>
              <a:t>kiện</a:t>
            </a:r>
            <a:r>
              <a:rPr lang="en-US" sz="2600" dirty="0"/>
              <a:t> </a:t>
            </a:r>
            <a:r>
              <a:rPr lang="en-US" sz="2600" dirty="0" err="1"/>
              <a:t>để</a:t>
            </a:r>
            <a:r>
              <a:rPr lang="en-US" sz="2600" dirty="0"/>
              <a:t> </a:t>
            </a:r>
            <a:r>
              <a:rPr lang="en-US" sz="2600" dirty="0" err="1"/>
              <a:t>người</a:t>
            </a:r>
            <a:r>
              <a:rPr lang="en-US" sz="2600" dirty="0"/>
              <a:t> </a:t>
            </a:r>
            <a:r>
              <a:rPr lang="en-US" sz="2600" dirty="0" err="1"/>
              <a:t>dân</a:t>
            </a:r>
            <a:r>
              <a:rPr lang="en-US" sz="2600" dirty="0"/>
              <a:t>, </a:t>
            </a:r>
            <a:r>
              <a:rPr lang="en-US" sz="2600" dirty="0" err="1"/>
              <a:t>doanh</a:t>
            </a:r>
            <a:r>
              <a:rPr lang="en-US" sz="2600" dirty="0"/>
              <a:t> </a:t>
            </a:r>
            <a:r>
              <a:rPr lang="en-US" sz="2600" dirty="0" err="1"/>
              <a:t>nghiệp</a:t>
            </a:r>
            <a:r>
              <a:rPr lang="en-US" sz="2600" dirty="0"/>
              <a:t> </a:t>
            </a:r>
            <a:r>
              <a:rPr lang="en-US" sz="2600" dirty="0" err="1"/>
              <a:t>tiếp</a:t>
            </a:r>
            <a:r>
              <a:rPr lang="en-US" sz="2600" dirty="0"/>
              <a:t> </a:t>
            </a:r>
            <a:r>
              <a:rPr lang="en-US" sz="2600" dirty="0" err="1"/>
              <a:t>cận</a:t>
            </a:r>
            <a:r>
              <a:rPr lang="en-US" sz="2600" dirty="0"/>
              <a:t> </a:t>
            </a:r>
            <a:r>
              <a:rPr lang="en-US" sz="2600" dirty="0" err="1"/>
              <a:t>pháp</a:t>
            </a:r>
            <a:r>
              <a:rPr lang="en-US" sz="2600" dirty="0"/>
              <a:t> </a:t>
            </a:r>
            <a:r>
              <a:rPr lang="en-US" sz="2600" dirty="0" err="1"/>
              <a:t>luật</a:t>
            </a:r>
            <a:r>
              <a:rPr lang="en-US" sz="2600" dirty="0"/>
              <a:t>. </a:t>
            </a:r>
            <a:r>
              <a:rPr lang="en-US" sz="2600" dirty="0" err="1"/>
              <a:t>Củng</a:t>
            </a:r>
            <a:r>
              <a:rPr lang="en-US" sz="2600" dirty="0"/>
              <a:t> </a:t>
            </a:r>
            <a:r>
              <a:rPr lang="en-US" sz="2600" dirty="0" err="1"/>
              <a:t>cố</a:t>
            </a:r>
            <a:r>
              <a:rPr lang="en-US" sz="2600" dirty="0"/>
              <a:t>, </a:t>
            </a:r>
            <a:r>
              <a:rPr lang="en-US" sz="2600" dirty="0" err="1"/>
              <a:t>kiện</a:t>
            </a:r>
            <a:r>
              <a:rPr lang="en-US" sz="2600" dirty="0"/>
              <a:t> </a:t>
            </a:r>
            <a:r>
              <a:rPr lang="en-US" sz="2600" dirty="0" err="1"/>
              <a:t>toàn</a:t>
            </a:r>
            <a:r>
              <a:rPr lang="en-US" sz="2600" dirty="0"/>
              <a:t> </a:t>
            </a:r>
            <a:r>
              <a:rPr lang="en-US" sz="2600" dirty="0" err="1"/>
              <a:t>về</a:t>
            </a:r>
            <a:r>
              <a:rPr lang="en-US" sz="2600" dirty="0"/>
              <a:t> </a:t>
            </a:r>
            <a:r>
              <a:rPr lang="en-US" sz="2600" dirty="0" err="1"/>
              <a:t>tổ</a:t>
            </a:r>
            <a:r>
              <a:rPr lang="en-US" sz="2600" dirty="0"/>
              <a:t> </a:t>
            </a:r>
            <a:r>
              <a:rPr lang="en-US" sz="2600" dirty="0" err="1"/>
              <a:t>chức</a:t>
            </a:r>
            <a:r>
              <a:rPr lang="en-US" sz="2600" dirty="0"/>
              <a:t>, </a:t>
            </a:r>
            <a:r>
              <a:rPr lang="en-US" sz="2600" dirty="0" err="1"/>
              <a:t>bộ</a:t>
            </a:r>
            <a:r>
              <a:rPr lang="en-US" sz="2600" dirty="0"/>
              <a:t> </a:t>
            </a:r>
            <a:r>
              <a:rPr lang="en-US" sz="2600" dirty="0" err="1"/>
              <a:t>máy</a:t>
            </a:r>
            <a:r>
              <a:rPr lang="en-US" sz="2600" dirty="0"/>
              <a:t> </a:t>
            </a:r>
            <a:r>
              <a:rPr lang="en-US" sz="2600" dirty="0" err="1"/>
              <a:t>của</a:t>
            </a:r>
            <a:r>
              <a:rPr lang="en-US" sz="2600" dirty="0"/>
              <a:t> </a:t>
            </a:r>
            <a:r>
              <a:rPr lang="en-US" sz="2600" dirty="0" err="1"/>
              <a:t>Trung</a:t>
            </a:r>
            <a:r>
              <a:rPr lang="en-US" sz="2600" dirty="0"/>
              <a:t> </a:t>
            </a:r>
            <a:r>
              <a:rPr lang="en-US" sz="2600" dirty="0" err="1"/>
              <a:t>tâm</a:t>
            </a:r>
            <a:r>
              <a:rPr lang="en-US" sz="2600" dirty="0"/>
              <a:t> </a:t>
            </a:r>
            <a:r>
              <a:rPr lang="en-US" sz="2600" dirty="0" err="1"/>
              <a:t>Trợ</a:t>
            </a:r>
            <a:r>
              <a:rPr lang="en-US" sz="2600" dirty="0"/>
              <a:t> </a:t>
            </a:r>
            <a:r>
              <a:rPr lang="en-US" sz="2600" dirty="0" err="1"/>
              <a:t>giúp</a:t>
            </a:r>
            <a:r>
              <a:rPr lang="en-US" sz="2600" dirty="0"/>
              <a:t> </a:t>
            </a:r>
            <a:r>
              <a:rPr lang="en-US" sz="2600" dirty="0" err="1"/>
              <a:t>pháp</a:t>
            </a:r>
            <a:r>
              <a:rPr lang="en-US" sz="2600" dirty="0"/>
              <a:t> </a:t>
            </a:r>
            <a:r>
              <a:rPr lang="en-US" sz="2600" dirty="0" err="1"/>
              <a:t>lý</a:t>
            </a:r>
            <a:r>
              <a:rPr lang="en-US" sz="2600" dirty="0"/>
              <a:t> </a:t>
            </a:r>
            <a:r>
              <a:rPr lang="en-US" sz="2600" dirty="0" err="1"/>
              <a:t>Nhà</a:t>
            </a:r>
            <a:r>
              <a:rPr lang="en-US" sz="2600" dirty="0"/>
              <a:t> </a:t>
            </a:r>
            <a:r>
              <a:rPr lang="en-US" sz="2600" dirty="0" err="1"/>
              <a:t>nước</a:t>
            </a:r>
            <a:r>
              <a:rPr lang="en-US" sz="2600" dirty="0"/>
              <a:t> </a:t>
            </a:r>
            <a:r>
              <a:rPr lang="en-US" sz="2600" dirty="0" err="1"/>
              <a:t>tỉnh</a:t>
            </a:r>
            <a:r>
              <a:rPr lang="en-US" sz="2600" dirty="0"/>
              <a:t> An </a:t>
            </a:r>
            <a:r>
              <a:rPr lang="en-US" sz="2600" dirty="0" err="1"/>
              <a:t>Giang</a:t>
            </a:r>
            <a:r>
              <a:rPr lang="en-US" sz="2600" dirty="0"/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25512337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446088" algn="just">
              <a:buNone/>
            </a:pPr>
            <a:r>
              <a:rPr lang="en-US" sz="2600" dirty="0"/>
              <a:t>e) </a:t>
            </a:r>
            <a:r>
              <a:rPr lang="en-US" sz="2600" dirty="0" err="1"/>
              <a:t>Gắn</a:t>
            </a:r>
            <a:r>
              <a:rPr lang="en-US" sz="2600" dirty="0"/>
              <a:t> </a:t>
            </a:r>
            <a:r>
              <a:rPr lang="en-US" sz="2600" dirty="0" err="1"/>
              <a:t>kết</a:t>
            </a:r>
            <a:r>
              <a:rPr lang="en-US" sz="2600" dirty="0"/>
              <a:t> </a:t>
            </a:r>
            <a:r>
              <a:rPr lang="en-US" sz="2600" dirty="0" err="1"/>
              <a:t>chặt</a:t>
            </a:r>
            <a:r>
              <a:rPr lang="en-US" sz="2600" dirty="0"/>
              <a:t> </a:t>
            </a:r>
            <a:r>
              <a:rPr lang="en-US" sz="2600" dirty="0" err="1"/>
              <a:t>chẽ</a:t>
            </a:r>
            <a:r>
              <a:rPr lang="en-US" sz="2600" dirty="0"/>
              <a:t> </a:t>
            </a:r>
            <a:r>
              <a:rPr lang="en-US" sz="2600" dirty="0" err="1"/>
              <a:t>giữa</a:t>
            </a:r>
            <a:r>
              <a:rPr lang="en-US" sz="2600" dirty="0"/>
              <a:t> </a:t>
            </a:r>
            <a:r>
              <a:rPr lang="en-US" sz="2600" dirty="0" err="1"/>
              <a:t>xây</a:t>
            </a:r>
            <a:r>
              <a:rPr lang="en-US" sz="2600" dirty="0"/>
              <a:t> </a:t>
            </a:r>
            <a:r>
              <a:rPr lang="en-US" sz="2600" dirty="0" err="1"/>
              <a:t>dựng</a:t>
            </a:r>
            <a:r>
              <a:rPr lang="en-US" sz="2600" dirty="0"/>
              <a:t> </a:t>
            </a:r>
            <a:r>
              <a:rPr lang="en-US" sz="2600" dirty="0" err="1"/>
              <a:t>pháp</a:t>
            </a:r>
            <a:r>
              <a:rPr lang="en-US" sz="2600" dirty="0"/>
              <a:t> </a:t>
            </a:r>
            <a:r>
              <a:rPr lang="en-US" sz="2600" dirty="0" err="1"/>
              <a:t>luật</a:t>
            </a:r>
            <a:r>
              <a:rPr lang="en-US" sz="2600" dirty="0"/>
              <a:t> </a:t>
            </a:r>
            <a:r>
              <a:rPr lang="en-US" sz="2600" dirty="0" err="1"/>
              <a:t>với</a:t>
            </a:r>
            <a:r>
              <a:rPr lang="en-US" sz="2600" dirty="0"/>
              <a:t> </a:t>
            </a:r>
            <a:r>
              <a:rPr lang="en-US" sz="2600" dirty="0" err="1"/>
              <a:t>tổ</a:t>
            </a:r>
            <a:r>
              <a:rPr lang="en-US" sz="2600" dirty="0"/>
              <a:t> </a:t>
            </a:r>
            <a:r>
              <a:rPr lang="en-US" sz="2600" dirty="0" err="1"/>
              <a:t>chức</a:t>
            </a:r>
            <a:r>
              <a:rPr lang="en-US" sz="2600" dirty="0"/>
              <a:t> </a:t>
            </a:r>
            <a:r>
              <a:rPr lang="en-US" sz="2600" dirty="0" err="1"/>
              <a:t>thực</a:t>
            </a:r>
            <a:r>
              <a:rPr lang="en-US" sz="2600" dirty="0"/>
              <a:t> </a:t>
            </a:r>
            <a:r>
              <a:rPr lang="en-US" sz="2600" dirty="0" err="1"/>
              <a:t>hiện</a:t>
            </a:r>
            <a:r>
              <a:rPr lang="en-US" sz="2600" dirty="0"/>
              <a:t> </a:t>
            </a:r>
            <a:r>
              <a:rPr lang="en-US" sz="2600" dirty="0" err="1"/>
              <a:t>pháp</a:t>
            </a:r>
            <a:r>
              <a:rPr lang="en-US" sz="2600" dirty="0"/>
              <a:t> </a:t>
            </a:r>
            <a:r>
              <a:rPr lang="en-US" sz="2600" dirty="0" err="1"/>
              <a:t>luật</a:t>
            </a:r>
            <a:r>
              <a:rPr lang="en-US" sz="2600" dirty="0"/>
              <a:t>, </a:t>
            </a:r>
            <a:r>
              <a:rPr lang="en-US" sz="2600" dirty="0" err="1"/>
              <a:t>bảo</a:t>
            </a:r>
            <a:r>
              <a:rPr lang="en-US" sz="2600" dirty="0"/>
              <a:t> </a:t>
            </a:r>
            <a:r>
              <a:rPr lang="en-US" sz="2600" dirty="0" err="1"/>
              <a:t>đảm</a:t>
            </a:r>
            <a:r>
              <a:rPr lang="en-US" sz="2600" dirty="0"/>
              <a:t> </a:t>
            </a:r>
            <a:r>
              <a:rPr lang="en-US" sz="2600" dirty="0" err="1"/>
              <a:t>pháp</a:t>
            </a:r>
            <a:r>
              <a:rPr lang="en-US" sz="2600" dirty="0"/>
              <a:t> </a:t>
            </a:r>
            <a:r>
              <a:rPr lang="en-US" sz="2600" dirty="0" err="1"/>
              <a:t>luật</a:t>
            </a:r>
            <a:r>
              <a:rPr lang="en-US" sz="2600" dirty="0"/>
              <a:t> </a:t>
            </a:r>
            <a:r>
              <a:rPr lang="en-US" sz="2600" dirty="0" err="1"/>
              <a:t>được</a:t>
            </a:r>
            <a:r>
              <a:rPr lang="en-US" sz="2600" dirty="0"/>
              <a:t> </a:t>
            </a:r>
            <a:r>
              <a:rPr lang="en-US" sz="2600" dirty="0" err="1"/>
              <a:t>thực</a:t>
            </a:r>
            <a:r>
              <a:rPr lang="en-US" sz="2600" dirty="0"/>
              <a:t> </a:t>
            </a:r>
            <a:r>
              <a:rPr lang="en-US" sz="2600" dirty="0" err="1"/>
              <a:t>hiện</a:t>
            </a:r>
            <a:r>
              <a:rPr lang="en-US" sz="2600" dirty="0"/>
              <a:t> </a:t>
            </a:r>
            <a:r>
              <a:rPr lang="en-US" sz="2600" dirty="0" err="1"/>
              <a:t>công</a:t>
            </a:r>
            <a:r>
              <a:rPr lang="en-US" sz="2600" dirty="0"/>
              <a:t> </a:t>
            </a:r>
            <a:r>
              <a:rPr lang="en-US" sz="2600" dirty="0" err="1"/>
              <a:t>bằng</a:t>
            </a:r>
            <a:r>
              <a:rPr lang="en-US" sz="2600" dirty="0"/>
              <a:t>, </a:t>
            </a:r>
            <a:r>
              <a:rPr lang="en-US" sz="2600" dirty="0" err="1"/>
              <a:t>nghiêm</a:t>
            </a:r>
            <a:r>
              <a:rPr lang="en-US" sz="2600" dirty="0"/>
              <a:t> minh, </a:t>
            </a:r>
            <a:r>
              <a:rPr lang="en-US" sz="2600" dirty="0" err="1"/>
              <a:t>nhất</a:t>
            </a:r>
            <a:r>
              <a:rPr lang="en-US" sz="2600" dirty="0"/>
              <a:t> </a:t>
            </a:r>
            <a:r>
              <a:rPr lang="en-US" sz="2600" dirty="0" err="1"/>
              <a:t>quán</a:t>
            </a:r>
            <a:r>
              <a:rPr lang="en-US" sz="2600" dirty="0"/>
              <a:t>, </a:t>
            </a:r>
            <a:r>
              <a:rPr lang="en-US" sz="2600" dirty="0" err="1"/>
              <a:t>kịp</a:t>
            </a:r>
            <a:r>
              <a:rPr lang="en-US" sz="2600" dirty="0"/>
              <a:t> </a:t>
            </a:r>
            <a:r>
              <a:rPr lang="en-US" sz="2600" dirty="0" err="1"/>
              <a:t>thời</a:t>
            </a:r>
            <a:r>
              <a:rPr lang="en-US" sz="2600" dirty="0"/>
              <a:t>, </a:t>
            </a:r>
            <a:r>
              <a:rPr lang="en-US" sz="2600" dirty="0" err="1"/>
              <a:t>hiệu</a:t>
            </a:r>
            <a:r>
              <a:rPr lang="en-US" sz="2600" dirty="0"/>
              <a:t> </a:t>
            </a:r>
            <a:r>
              <a:rPr lang="en-US" sz="2600" dirty="0" err="1"/>
              <a:t>lực</a:t>
            </a:r>
            <a:r>
              <a:rPr lang="en-US" sz="2600" dirty="0"/>
              <a:t>, </a:t>
            </a:r>
            <a:r>
              <a:rPr lang="en-US" sz="2600" dirty="0" err="1"/>
              <a:t>hiệu</a:t>
            </a:r>
            <a:r>
              <a:rPr lang="en-US" sz="2600" dirty="0"/>
              <a:t> </a:t>
            </a:r>
            <a:r>
              <a:rPr lang="en-US" sz="2600" dirty="0" err="1"/>
              <a:t>quả</a:t>
            </a:r>
            <a:r>
              <a:rPr lang="en-US" sz="2600" dirty="0"/>
              <a:t>...</a:t>
            </a:r>
          </a:p>
          <a:p>
            <a:pPr marL="0" indent="446088" algn="just">
              <a:buNone/>
            </a:pPr>
            <a:r>
              <a:rPr lang="en-US" sz="2600" dirty="0"/>
              <a:t>g) </a:t>
            </a:r>
            <a:r>
              <a:rPr lang="en-US" sz="2600" dirty="0" err="1"/>
              <a:t>Củng</a:t>
            </a:r>
            <a:r>
              <a:rPr lang="en-US" sz="2600" dirty="0"/>
              <a:t> </a:t>
            </a:r>
            <a:r>
              <a:rPr lang="en-US" sz="2600" dirty="0" err="1"/>
              <a:t>cố</a:t>
            </a:r>
            <a:r>
              <a:rPr lang="en-US" sz="2600" dirty="0"/>
              <a:t>, </a:t>
            </a:r>
            <a:r>
              <a:rPr lang="en-US" sz="2600" dirty="0" err="1"/>
              <a:t>kiện</a:t>
            </a:r>
            <a:r>
              <a:rPr lang="en-US" sz="2600" dirty="0"/>
              <a:t> </a:t>
            </a:r>
            <a:r>
              <a:rPr lang="en-US" sz="2600" dirty="0" err="1"/>
              <a:t>toàn</a:t>
            </a:r>
            <a:r>
              <a:rPr lang="en-US" sz="2600" dirty="0"/>
              <a:t> </a:t>
            </a:r>
            <a:r>
              <a:rPr lang="en-US" sz="2600" dirty="0" err="1"/>
              <a:t>tổ</a:t>
            </a:r>
            <a:r>
              <a:rPr lang="en-US" sz="2600" dirty="0"/>
              <a:t> </a:t>
            </a:r>
            <a:r>
              <a:rPr lang="en-US" sz="2600" dirty="0" err="1"/>
              <a:t>chức</a:t>
            </a:r>
            <a:r>
              <a:rPr lang="en-US" sz="2600" dirty="0"/>
              <a:t> </a:t>
            </a:r>
            <a:r>
              <a:rPr lang="en-US" sz="2600" dirty="0" err="1"/>
              <a:t>pháp</a:t>
            </a:r>
            <a:r>
              <a:rPr lang="en-US" sz="2600" dirty="0"/>
              <a:t> </a:t>
            </a:r>
            <a:r>
              <a:rPr lang="en-US" sz="2600" dirty="0" err="1"/>
              <a:t>chế</a:t>
            </a:r>
            <a:r>
              <a:rPr lang="en-US" sz="2600" dirty="0"/>
              <a:t>, </a:t>
            </a:r>
            <a:r>
              <a:rPr lang="en-US" sz="2600" dirty="0" err="1"/>
              <a:t>tổ</a:t>
            </a:r>
            <a:r>
              <a:rPr lang="en-US" sz="2600" dirty="0"/>
              <a:t> </a:t>
            </a:r>
            <a:r>
              <a:rPr lang="en-US" sz="2600" dirty="0" err="1"/>
              <a:t>chức</a:t>
            </a:r>
            <a:r>
              <a:rPr lang="en-US" sz="2600" dirty="0"/>
              <a:t> </a:t>
            </a:r>
            <a:r>
              <a:rPr lang="en-US" sz="2600" dirty="0" err="1"/>
              <a:t>làm</a:t>
            </a:r>
            <a:r>
              <a:rPr lang="en-US" sz="2600" dirty="0"/>
              <a:t> </a:t>
            </a:r>
            <a:r>
              <a:rPr lang="en-US" sz="2600" dirty="0" err="1"/>
              <a:t>công</a:t>
            </a:r>
            <a:r>
              <a:rPr lang="en-US" sz="2600" dirty="0"/>
              <a:t> </a:t>
            </a:r>
            <a:r>
              <a:rPr lang="en-US" sz="2600" dirty="0" err="1"/>
              <a:t>tác</a:t>
            </a:r>
            <a:r>
              <a:rPr lang="en-US" sz="2600" dirty="0"/>
              <a:t> </a:t>
            </a:r>
            <a:r>
              <a:rPr lang="en-US" sz="2600" dirty="0" err="1"/>
              <a:t>pháp</a:t>
            </a:r>
            <a:r>
              <a:rPr lang="en-US" sz="2600" dirty="0"/>
              <a:t> </a:t>
            </a:r>
            <a:r>
              <a:rPr lang="en-US" sz="2600" dirty="0" err="1"/>
              <a:t>luật</a:t>
            </a:r>
            <a:r>
              <a:rPr lang="en-US" sz="2600" dirty="0"/>
              <a:t>; </a:t>
            </a:r>
            <a:r>
              <a:rPr lang="en-US" sz="2600" dirty="0" err="1"/>
              <a:t>nâng</a:t>
            </a:r>
            <a:r>
              <a:rPr lang="en-US" sz="2600" dirty="0"/>
              <a:t> </a:t>
            </a:r>
            <a:r>
              <a:rPr lang="en-US" sz="2600" dirty="0" err="1"/>
              <a:t>cao</a:t>
            </a:r>
            <a:r>
              <a:rPr lang="en-US" sz="2600" dirty="0"/>
              <a:t> </a:t>
            </a:r>
            <a:r>
              <a:rPr lang="en-US" sz="2600" dirty="0" err="1"/>
              <a:t>năng</a:t>
            </a:r>
            <a:r>
              <a:rPr lang="en-US" sz="2600" dirty="0"/>
              <a:t> </a:t>
            </a:r>
            <a:r>
              <a:rPr lang="en-US" sz="2600" dirty="0" err="1"/>
              <a:t>lực</a:t>
            </a:r>
            <a:r>
              <a:rPr lang="en-US" sz="2600" dirty="0"/>
              <a:t>, </a:t>
            </a:r>
            <a:r>
              <a:rPr lang="en-US" sz="2600" dirty="0" err="1"/>
              <a:t>trình</a:t>
            </a:r>
            <a:r>
              <a:rPr lang="en-US" sz="2600" dirty="0"/>
              <a:t> </a:t>
            </a:r>
            <a:r>
              <a:rPr lang="en-US" sz="2600" dirty="0" err="1"/>
              <a:t>độ</a:t>
            </a:r>
            <a:r>
              <a:rPr lang="en-US" sz="2600" dirty="0"/>
              <a:t>, </a:t>
            </a:r>
            <a:r>
              <a:rPr lang="en-US" sz="2600" dirty="0" err="1"/>
              <a:t>bản</a:t>
            </a:r>
            <a:r>
              <a:rPr lang="en-US" sz="2600" dirty="0"/>
              <a:t> </a:t>
            </a:r>
            <a:r>
              <a:rPr lang="en-US" sz="2600" dirty="0" err="1"/>
              <a:t>lĩnh</a:t>
            </a:r>
            <a:r>
              <a:rPr lang="en-US" sz="2600" dirty="0"/>
              <a:t> </a:t>
            </a:r>
            <a:r>
              <a:rPr lang="en-US" sz="2600" dirty="0" err="1"/>
              <a:t>chính</a:t>
            </a:r>
            <a:r>
              <a:rPr lang="en-US" sz="2600" dirty="0"/>
              <a:t> </a:t>
            </a:r>
            <a:r>
              <a:rPr lang="en-US" sz="2600" dirty="0" err="1"/>
              <a:t>trị</a:t>
            </a:r>
            <a:r>
              <a:rPr lang="en-US" sz="2600" dirty="0"/>
              <a:t> </a:t>
            </a:r>
            <a:r>
              <a:rPr lang="en-US" sz="2600" dirty="0" err="1"/>
              <a:t>của</a:t>
            </a:r>
            <a:r>
              <a:rPr lang="en-US" sz="2600" dirty="0"/>
              <a:t> </a:t>
            </a:r>
            <a:r>
              <a:rPr lang="en-US" sz="2600" dirty="0" err="1"/>
              <a:t>đội</a:t>
            </a:r>
            <a:r>
              <a:rPr lang="en-US" sz="2600" dirty="0"/>
              <a:t> </a:t>
            </a:r>
            <a:r>
              <a:rPr lang="en-US" sz="2600" dirty="0" err="1"/>
              <a:t>ngũ</a:t>
            </a:r>
            <a:r>
              <a:rPr lang="en-US" sz="2600" dirty="0"/>
              <a:t> </a:t>
            </a:r>
            <a:r>
              <a:rPr lang="en-US" sz="2600" dirty="0" err="1"/>
              <a:t>cán</a:t>
            </a:r>
            <a:r>
              <a:rPr lang="en-US" sz="2600" dirty="0"/>
              <a:t> </a:t>
            </a:r>
            <a:r>
              <a:rPr lang="en-US" sz="2600" dirty="0" err="1"/>
              <a:t>bộ</a:t>
            </a:r>
            <a:r>
              <a:rPr lang="en-US" sz="2600" dirty="0"/>
              <a:t>, </a:t>
            </a:r>
            <a:r>
              <a:rPr lang="en-US" sz="2600" dirty="0" err="1"/>
              <a:t>công</a:t>
            </a:r>
            <a:r>
              <a:rPr lang="en-US" sz="2600" dirty="0"/>
              <a:t> </a:t>
            </a:r>
            <a:r>
              <a:rPr lang="en-US" sz="2600" dirty="0" err="1"/>
              <a:t>chức</a:t>
            </a:r>
            <a:r>
              <a:rPr lang="en-US" sz="2600" dirty="0"/>
              <a:t> </a:t>
            </a:r>
            <a:r>
              <a:rPr lang="en-US" sz="2600" dirty="0" err="1"/>
              <a:t>làm</a:t>
            </a:r>
            <a:r>
              <a:rPr lang="en-US" sz="2600" dirty="0"/>
              <a:t> </a:t>
            </a:r>
            <a:r>
              <a:rPr lang="en-US" sz="2600" dirty="0" err="1"/>
              <a:t>công</a:t>
            </a:r>
            <a:r>
              <a:rPr lang="en-US" sz="2600" dirty="0"/>
              <a:t> </a:t>
            </a:r>
            <a:r>
              <a:rPr lang="en-US" sz="2600" dirty="0" err="1"/>
              <a:t>tác</a:t>
            </a:r>
            <a:r>
              <a:rPr lang="en-US" sz="2600" dirty="0"/>
              <a:t> </a:t>
            </a:r>
            <a:r>
              <a:rPr lang="en-US" sz="2600" dirty="0" err="1"/>
              <a:t>pháp</a:t>
            </a:r>
            <a:r>
              <a:rPr lang="en-US" sz="2600" dirty="0"/>
              <a:t> </a:t>
            </a:r>
            <a:r>
              <a:rPr lang="en-US" sz="2600" dirty="0" err="1"/>
              <a:t>luật</a:t>
            </a:r>
            <a:r>
              <a:rPr lang="en-US" sz="2600" dirty="0"/>
              <a:t>, </a:t>
            </a:r>
            <a:r>
              <a:rPr lang="en-US" sz="2600" dirty="0" err="1"/>
              <a:t>tham</a:t>
            </a:r>
            <a:r>
              <a:rPr lang="en-US" sz="2600" dirty="0"/>
              <a:t> </a:t>
            </a:r>
            <a:r>
              <a:rPr lang="en-US" sz="2600" dirty="0" err="1"/>
              <a:t>gia</a:t>
            </a:r>
            <a:r>
              <a:rPr lang="en-US" sz="2600" dirty="0"/>
              <a:t> </a:t>
            </a:r>
            <a:r>
              <a:rPr lang="en-US" sz="2600" dirty="0" err="1"/>
              <a:t>góp</a:t>
            </a:r>
            <a:r>
              <a:rPr lang="en-US" sz="2600" dirty="0"/>
              <a:t> ý </a:t>
            </a:r>
            <a:r>
              <a:rPr lang="en-US" sz="2600" dirty="0" err="1"/>
              <a:t>xây</a:t>
            </a:r>
            <a:r>
              <a:rPr lang="en-US" sz="2600" dirty="0"/>
              <a:t> </a:t>
            </a:r>
            <a:r>
              <a:rPr lang="en-US" sz="2600" dirty="0" err="1"/>
              <a:t>dựng</a:t>
            </a:r>
            <a:r>
              <a:rPr lang="en-US" sz="2600" dirty="0"/>
              <a:t> </a:t>
            </a:r>
            <a:r>
              <a:rPr lang="en-US" sz="2600" dirty="0" err="1"/>
              <a:t>và</a:t>
            </a:r>
            <a:r>
              <a:rPr lang="en-US" sz="2600" dirty="0"/>
              <a:t> </a:t>
            </a:r>
            <a:r>
              <a:rPr lang="en-US" sz="2600" dirty="0" err="1"/>
              <a:t>thi</a:t>
            </a:r>
            <a:r>
              <a:rPr lang="en-US" sz="2600" dirty="0"/>
              <a:t> </a:t>
            </a:r>
            <a:r>
              <a:rPr lang="en-US" sz="2600" dirty="0" err="1"/>
              <a:t>hành</a:t>
            </a:r>
            <a:r>
              <a:rPr lang="en-US" sz="2600" dirty="0"/>
              <a:t> </a:t>
            </a:r>
            <a:r>
              <a:rPr lang="en-US" sz="2600" dirty="0" err="1"/>
              <a:t>pháp</a:t>
            </a:r>
            <a:r>
              <a:rPr lang="en-US" sz="2600" dirty="0"/>
              <a:t> </a:t>
            </a:r>
            <a:r>
              <a:rPr lang="en-US" sz="2600" dirty="0" err="1"/>
              <a:t>luật</a:t>
            </a:r>
            <a:r>
              <a:rPr lang="en-US" sz="2600" dirty="0"/>
              <a:t>; </a:t>
            </a:r>
            <a:r>
              <a:rPr lang="en-US" sz="2600" dirty="0" err="1"/>
              <a:t>sử</a:t>
            </a:r>
            <a:r>
              <a:rPr lang="en-US" sz="2600" dirty="0"/>
              <a:t> </a:t>
            </a:r>
            <a:r>
              <a:rPr lang="en-US" sz="2600" dirty="0" err="1"/>
              <a:t>dụng</a:t>
            </a:r>
            <a:r>
              <a:rPr lang="en-US" sz="2600" dirty="0"/>
              <a:t> </a:t>
            </a:r>
            <a:r>
              <a:rPr lang="en-US" sz="2600" dirty="0" err="1"/>
              <a:t>hiệu</a:t>
            </a:r>
            <a:r>
              <a:rPr lang="en-US" sz="2600" dirty="0"/>
              <a:t> </a:t>
            </a:r>
            <a:r>
              <a:rPr lang="en-US" sz="2600" dirty="0" err="1"/>
              <a:t>quả</a:t>
            </a:r>
            <a:r>
              <a:rPr lang="en-US" sz="2600" dirty="0"/>
              <a:t> </a:t>
            </a:r>
            <a:r>
              <a:rPr lang="en-US" sz="2600" dirty="0" err="1"/>
              <a:t>kinh</a:t>
            </a:r>
            <a:r>
              <a:rPr lang="en-US" sz="2600" dirty="0"/>
              <a:t> </a:t>
            </a:r>
            <a:r>
              <a:rPr lang="en-US" sz="2600" dirty="0" err="1"/>
              <a:t>phí</a:t>
            </a:r>
            <a:r>
              <a:rPr lang="en-US" sz="2600" dirty="0"/>
              <a:t> </a:t>
            </a:r>
            <a:r>
              <a:rPr lang="en-US" sz="2600" dirty="0" err="1"/>
              <a:t>xây</a:t>
            </a:r>
            <a:r>
              <a:rPr lang="en-US" sz="2600" dirty="0"/>
              <a:t> </a:t>
            </a:r>
            <a:r>
              <a:rPr lang="en-US" sz="2600" dirty="0" err="1"/>
              <a:t>dựng</a:t>
            </a:r>
            <a:r>
              <a:rPr lang="en-US" sz="2600" dirty="0"/>
              <a:t> </a:t>
            </a:r>
            <a:r>
              <a:rPr lang="en-US" sz="2600" dirty="0" err="1"/>
              <a:t>và</a:t>
            </a:r>
            <a:r>
              <a:rPr lang="en-US" sz="2600" dirty="0"/>
              <a:t> </a:t>
            </a:r>
            <a:r>
              <a:rPr lang="en-US" sz="2600" dirty="0" err="1"/>
              <a:t>thi</a:t>
            </a:r>
            <a:r>
              <a:rPr lang="en-US" sz="2600" dirty="0"/>
              <a:t> </a:t>
            </a:r>
            <a:r>
              <a:rPr lang="en-US" sz="2600" dirty="0" err="1"/>
              <a:t>hành</a:t>
            </a:r>
            <a:r>
              <a:rPr lang="en-US" sz="2600" dirty="0"/>
              <a:t> </a:t>
            </a:r>
            <a:r>
              <a:rPr lang="en-US" sz="2600" dirty="0" err="1"/>
              <a:t>pháp</a:t>
            </a:r>
            <a:r>
              <a:rPr lang="en-US" sz="2600" dirty="0"/>
              <a:t> </a:t>
            </a:r>
            <a:r>
              <a:rPr lang="en-US" sz="2600" dirty="0" err="1"/>
              <a:t>luật</a:t>
            </a:r>
            <a:r>
              <a:rPr lang="en-US" sz="2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2339664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28725"/>
            <a:ext cx="9144000" cy="5629275"/>
          </a:xfr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446088" algn="just">
              <a:buNone/>
            </a:pPr>
            <a:r>
              <a:rPr lang="en-US" sz="2500" dirty="0">
                <a:solidFill>
                  <a:srgbClr val="FF0000"/>
                </a:solidFill>
              </a:rPr>
              <a:t>4. </a:t>
            </a:r>
            <a:r>
              <a:rPr lang="en-US" sz="2500" dirty="0" err="1">
                <a:solidFill>
                  <a:srgbClr val="FF0000"/>
                </a:solidFill>
              </a:rPr>
              <a:t>Tiếp</a:t>
            </a:r>
            <a:r>
              <a:rPr lang="en-US" sz="2500" dirty="0">
                <a:solidFill>
                  <a:srgbClr val="FF0000"/>
                </a:solidFill>
              </a:rPr>
              <a:t> </a:t>
            </a:r>
            <a:r>
              <a:rPr lang="en-US" sz="2500" dirty="0" err="1">
                <a:solidFill>
                  <a:srgbClr val="FF0000"/>
                </a:solidFill>
              </a:rPr>
              <a:t>tục</a:t>
            </a:r>
            <a:r>
              <a:rPr lang="en-US" sz="2500" dirty="0">
                <a:solidFill>
                  <a:srgbClr val="FF0000"/>
                </a:solidFill>
              </a:rPr>
              <a:t> </a:t>
            </a:r>
            <a:r>
              <a:rPr lang="en-US" sz="2500" dirty="0" err="1">
                <a:solidFill>
                  <a:srgbClr val="FF0000"/>
                </a:solidFill>
              </a:rPr>
              <a:t>đổi</a:t>
            </a:r>
            <a:r>
              <a:rPr lang="en-US" sz="2500" dirty="0">
                <a:solidFill>
                  <a:srgbClr val="FF0000"/>
                </a:solidFill>
              </a:rPr>
              <a:t> </a:t>
            </a:r>
            <a:r>
              <a:rPr lang="en-US" sz="2500" dirty="0" err="1">
                <a:solidFill>
                  <a:srgbClr val="FF0000"/>
                </a:solidFill>
              </a:rPr>
              <a:t>mới</a:t>
            </a:r>
            <a:r>
              <a:rPr lang="en-US" sz="2500" dirty="0">
                <a:solidFill>
                  <a:srgbClr val="FF0000"/>
                </a:solidFill>
              </a:rPr>
              <a:t> </a:t>
            </a:r>
            <a:r>
              <a:rPr lang="en-US" sz="2500" dirty="0" err="1">
                <a:solidFill>
                  <a:srgbClr val="FF0000"/>
                </a:solidFill>
              </a:rPr>
              <a:t>tổ</a:t>
            </a:r>
            <a:r>
              <a:rPr lang="en-US" sz="2500" dirty="0">
                <a:solidFill>
                  <a:srgbClr val="FF0000"/>
                </a:solidFill>
              </a:rPr>
              <a:t> </a:t>
            </a:r>
            <a:r>
              <a:rPr lang="en-US" sz="2500" dirty="0" err="1">
                <a:solidFill>
                  <a:srgbClr val="FF0000"/>
                </a:solidFill>
              </a:rPr>
              <a:t>chức</a:t>
            </a:r>
            <a:r>
              <a:rPr lang="en-US" sz="2500" dirty="0">
                <a:solidFill>
                  <a:srgbClr val="FF0000"/>
                </a:solidFill>
              </a:rPr>
              <a:t> </a:t>
            </a:r>
            <a:r>
              <a:rPr lang="en-US" sz="2500" dirty="0" err="1">
                <a:solidFill>
                  <a:srgbClr val="FF0000"/>
                </a:solidFill>
              </a:rPr>
              <a:t>và</a:t>
            </a:r>
            <a:r>
              <a:rPr lang="en-US" sz="2500" dirty="0">
                <a:solidFill>
                  <a:srgbClr val="FF0000"/>
                </a:solidFill>
              </a:rPr>
              <a:t> </a:t>
            </a:r>
            <a:r>
              <a:rPr lang="en-US" sz="2500" dirty="0" err="1">
                <a:solidFill>
                  <a:srgbClr val="FF0000"/>
                </a:solidFill>
              </a:rPr>
              <a:t>hoạt</a:t>
            </a:r>
            <a:r>
              <a:rPr lang="en-US" sz="2500" dirty="0">
                <a:solidFill>
                  <a:srgbClr val="FF0000"/>
                </a:solidFill>
              </a:rPr>
              <a:t> </a:t>
            </a:r>
            <a:r>
              <a:rPr lang="en-US" sz="2500" dirty="0" err="1">
                <a:solidFill>
                  <a:srgbClr val="FF0000"/>
                </a:solidFill>
              </a:rPr>
              <a:t>động</a:t>
            </a:r>
            <a:r>
              <a:rPr lang="en-US" sz="2500" dirty="0">
                <a:solidFill>
                  <a:srgbClr val="FF0000"/>
                </a:solidFill>
              </a:rPr>
              <a:t> </a:t>
            </a:r>
            <a:r>
              <a:rPr lang="en-US" sz="2500" dirty="0" err="1">
                <a:solidFill>
                  <a:srgbClr val="FF0000"/>
                </a:solidFill>
              </a:rPr>
              <a:t>chính</a:t>
            </a:r>
            <a:r>
              <a:rPr lang="en-US" sz="2500" dirty="0">
                <a:solidFill>
                  <a:srgbClr val="FF0000"/>
                </a:solidFill>
              </a:rPr>
              <a:t> </a:t>
            </a:r>
            <a:r>
              <a:rPr lang="en-US" sz="2500" dirty="0" err="1">
                <a:solidFill>
                  <a:srgbClr val="FF0000"/>
                </a:solidFill>
              </a:rPr>
              <a:t>quyền</a:t>
            </a:r>
            <a:r>
              <a:rPr lang="en-US" sz="2500" dirty="0">
                <a:solidFill>
                  <a:srgbClr val="FF0000"/>
                </a:solidFill>
              </a:rPr>
              <a:t> </a:t>
            </a:r>
            <a:r>
              <a:rPr lang="en-US" sz="2500" dirty="0" err="1">
                <a:solidFill>
                  <a:srgbClr val="FF0000"/>
                </a:solidFill>
              </a:rPr>
              <a:t>địa</a:t>
            </a:r>
            <a:r>
              <a:rPr lang="en-US" sz="2500" dirty="0">
                <a:solidFill>
                  <a:srgbClr val="FF0000"/>
                </a:solidFill>
              </a:rPr>
              <a:t> </a:t>
            </a:r>
            <a:r>
              <a:rPr lang="en-US" sz="2500" dirty="0" err="1">
                <a:solidFill>
                  <a:srgbClr val="FF0000"/>
                </a:solidFill>
              </a:rPr>
              <a:t>phương</a:t>
            </a:r>
            <a:r>
              <a:rPr lang="en-US" sz="2500" dirty="0">
                <a:solidFill>
                  <a:srgbClr val="FF0000"/>
                </a:solidFill>
              </a:rPr>
              <a:t>; </a:t>
            </a:r>
            <a:r>
              <a:rPr lang="en-US" sz="2500" dirty="0" err="1">
                <a:solidFill>
                  <a:srgbClr val="FF0000"/>
                </a:solidFill>
              </a:rPr>
              <a:t>xây</a:t>
            </a:r>
            <a:r>
              <a:rPr lang="en-US" sz="2500" dirty="0">
                <a:solidFill>
                  <a:srgbClr val="FF0000"/>
                </a:solidFill>
              </a:rPr>
              <a:t> </a:t>
            </a:r>
            <a:r>
              <a:rPr lang="en-US" sz="2500" dirty="0" err="1">
                <a:solidFill>
                  <a:srgbClr val="FF0000"/>
                </a:solidFill>
              </a:rPr>
              <a:t>dựng</a:t>
            </a:r>
            <a:r>
              <a:rPr lang="en-US" sz="2500" dirty="0">
                <a:solidFill>
                  <a:srgbClr val="FF0000"/>
                </a:solidFill>
              </a:rPr>
              <a:t> </a:t>
            </a:r>
            <a:r>
              <a:rPr lang="en-US" sz="2500" dirty="0" err="1">
                <a:solidFill>
                  <a:srgbClr val="FF0000"/>
                </a:solidFill>
              </a:rPr>
              <a:t>nền</a:t>
            </a:r>
            <a:r>
              <a:rPr lang="en-US" sz="2500" dirty="0">
                <a:solidFill>
                  <a:srgbClr val="FF0000"/>
                </a:solidFill>
              </a:rPr>
              <a:t> </a:t>
            </a:r>
            <a:r>
              <a:rPr lang="en-US" sz="2500" dirty="0" err="1">
                <a:solidFill>
                  <a:srgbClr val="FF0000"/>
                </a:solidFill>
              </a:rPr>
              <a:t>hành</a:t>
            </a:r>
            <a:r>
              <a:rPr lang="en-US" sz="2500" dirty="0">
                <a:solidFill>
                  <a:srgbClr val="FF0000"/>
                </a:solidFill>
              </a:rPr>
              <a:t> </a:t>
            </a:r>
            <a:r>
              <a:rPr lang="en-US" sz="2500" dirty="0" err="1">
                <a:solidFill>
                  <a:srgbClr val="FF0000"/>
                </a:solidFill>
              </a:rPr>
              <a:t>chính</a:t>
            </a:r>
            <a:r>
              <a:rPr lang="en-US" sz="2500" dirty="0">
                <a:solidFill>
                  <a:srgbClr val="FF0000"/>
                </a:solidFill>
              </a:rPr>
              <a:t> </a:t>
            </a:r>
            <a:r>
              <a:rPr lang="en-US" sz="2500" dirty="0" err="1">
                <a:solidFill>
                  <a:srgbClr val="FF0000"/>
                </a:solidFill>
              </a:rPr>
              <a:t>nhà</a:t>
            </a:r>
            <a:r>
              <a:rPr lang="en-US" sz="2500" dirty="0">
                <a:solidFill>
                  <a:srgbClr val="FF0000"/>
                </a:solidFill>
              </a:rPr>
              <a:t> </a:t>
            </a:r>
            <a:r>
              <a:rPr lang="en-US" sz="2500" dirty="0" err="1">
                <a:solidFill>
                  <a:srgbClr val="FF0000"/>
                </a:solidFill>
              </a:rPr>
              <a:t>nước</a:t>
            </a:r>
            <a:r>
              <a:rPr lang="en-US" sz="2500" dirty="0">
                <a:solidFill>
                  <a:srgbClr val="FF0000"/>
                </a:solidFill>
              </a:rPr>
              <a:t> </a:t>
            </a:r>
            <a:r>
              <a:rPr lang="en-US" sz="2500" dirty="0" err="1">
                <a:solidFill>
                  <a:srgbClr val="FF0000"/>
                </a:solidFill>
              </a:rPr>
              <a:t>phục</a:t>
            </a:r>
            <a:r>
              <a:rPr lang="en-US" sz="2500" dirty="0">
                <a:solidFill>
                  <a:srgbClr val="FF0000"/>
                </a:solidFill>
              </a:rPr>
              <a:t> </a:t>
            </a:r>
            <a:r>
              <a:rPr lang="en-US" sz="2500" dirty="0" err="1">
                <a:solidFill>
                  <a:srgbClr val="FF0000"/>
                </a:solidFill>
              </a:rPr>
              <a:t>vụ</a:t>
            </a:r>
            <a:r>
              <a:rPr lang="en-US" sz="2500" dirty="0">
                <a:solidFill>
                  <a:srgbClr val="FF0000"/>
                </a:solidFill>
              </a:rPr>
              <a:t> </a:t>
            </a:r>
            <a:r>
              <a:rPr lang="en-US" sz="2500" dirty="0" err="1">
                <a:solidFill>
                  <a:srgbClr val="FF0000"/>
                </a:solidFill>
              </a:rPr>
              <a:t>Nhân</a:t>
            </a:r>
            <a:r>
              <a:rPr lang="en-US" sz="2500" dirty="0">
                <a:solidFill>
                  <a:srgbClr val="FF0000"/>
                </a:solidFill>
              </a:rPr>
              <a:t> </a:t>
            </a:r>
            <a:r>
              <a:rPr lang="en-US" sz="2500" dirty="0" err="1">
                <a:solidFill>
                  <a:srgbClr val="FF0000"/>
                </a:solidFill>
              </a:rPr>
              <a:t>dân</a:t>
            </a:r>
            <a:r>
              <a:rPr lang="en-US" sz="2500" dirty="0">
                <a:solidFill>
                  <a:srgbClr val="FF0000"/>
                </a:solidFill>
              </a:rPr>
              <a:t>, </a:t>
            </a:r>
            <a:r>
              <a:rPr lang="en-US" sz="2500" dirty="0" err="1">
                <a:solidFill>
                  <a:srgbClr val="FF0000"/>
                </a:solidFill>
              </a:rPr>
              <a:t>chuyên</a:t>
            </a:r>
            <a:r>
              <a:rPr lang="en-US" sz="2500" dirty="0">
                <a:solidFill>
                  <a:srgbClr val="FF0000"/>
                </a:solidFill>
              </a:rPr>
              <a:t> </a:t>
            </a:r>
            <a:r>
              <a:rPr lang="en-US" sz="2500" dirty="0" err="1">
                <a:solidFill>
                  <a:srgbClr val="FF0000"/>
                </a:solidFill>
              </a:rPr>
              <a:t>nghiệp</a:t>
            </a:r>
            <a:r>
              <a:rPr lang="en-US" sz="2500" dirty="0">
                <a:solidFill>
                  <a:srgbClr val="FF0000"/>
                </a:solidFill>
              </a:rPr>
              <a:t>, </a:t>
            </a:r>
            <a:r>
              <a:rPr lang="en-US" sz="2500" dirty="0" err="1">
                <a:solidFill>
                  <a:srgbClr val="FF0000"/>
                </a:solidFill>
              </a:rPr>
              <a:t>pháp</a:t>
            </a:r>
            <a:r>
              <a:rPr lang="en-US" sz="2500" dirty="0">
                <a:solidFill>
                  <a:srgbClr val="FF0000"/>
                </a:solidFill>
              </a:rPr>
              <a:t> </a:t>
            </a:r>
            <a:r>
              <a:rPr lang="en-US" sz="2500" dirty="0" err="1">
                <a:solidFill>
                  <a:srgbClr val="FF0000"/>
                </a:solidFill>
              </a:rPr>
              <a:t>quyền</a:t>
            </a:r>
            <a:r>
              <a:rPr lang="en-US" sz="2500" dirty="0">
                <a:solidFill>
                  <a:srgbClr val="FF0000"/>
                </a:solidFill>
              </a:rPr>
              <a:t>, </a:t>
            </a:r>
            <a:r>
              <a:rPr lang="en-US" sz="2500" dirty="0" err="1">
                <a:solidFill>
                  <a:srgbClr val="FF0000"/>
                </a:solidFill>
              </a:rPr>
              <a:t>hiện</a:t>
            </a:r>
            <a:r>
              <a:rPr lang="en-US" sz="2500" dirty="0">
                <a:solidFill>
                  <a:srgbClr val="FF0000"/>
                </a:solidFill>
              </a:rPr>
              <a:t> </a:t>
            </a:r>
            <a:r>
              <a:rPr lang="en-US" sz="2500" dirty="0" err="1">
                <a:solidFill>
                  <a:srgbClr val="FF0000"/>
                </a:solidFill>
              </a:rPr>
              <a:t>đại</a:t>
            </a:r>
            <a:r>
              <a:rPr lang="en-US" sz="2500" dirty="0">
                <a:solidFill>
                  <a:srgbClr val="FF0000"/>
                </a:solidFill>
              </a:rPr>
              <a:t>, </a:t>
            </a:r>
            <a:r>
              <a:rPr lang="en-US" sz="2500" dirty="0" err="1">
                <a:solidFill>
                  <a:srgbClr val="FF0000"/>
                </a:solidFill>
              </a:rPr>
              <a:t>hiệu</a:t>
            </a:r>
            <a:r>
              <a:rPr lang="en-US" sz="2500" dirty="0">
                <a:solidFill>
                  <a:srgbClr val="FF0000"/>
                </a:solidFill>
              </a:rPr>
              <a:t> </a:t>
            </a:r>
            <a:r>
              <a:rPr lang="en-US" sz="2500" dirty="0" err="1">
                <a:solidFill>
                  <a:srgbClr val="FF0000"/>
                </a:solidFill>
              </a:rPr>
              <a:t>lực</a:t>
            </a:r>
            <a:r>
              <a:rPr lang="en-US" sz="2500" dirty="0">
                <a:solidFill>
                  <a:srgbClr val="FF0000"/>
                </a:solidFill>
              </a:rPr>
              <a:t>, </a:t>
            </a:r>
            <a:r>
              <a:rPr lang="en-US" sz="2500" dirty="0" err="1">
                <a:solidFill>
                  <a:srgbClr val="FF0000"/>
                </a:solidFill>
              </a:rPr>
              <a:t>hiệu</a:t>
            </a:r>
            <a:r>
              <a:rPr lang="en-US" sz="2500" dirty="0">
                <a:solidFill>
                  <a:srgbClr val="FF0000"/>
                </a:solidFill>
              </a:rPr>
              <a:t> </a:t>
            </a:r>
            <a:r>
              <a:rPr lang="en-US" sz="2500" dirty="0" err="1">
                <a:solidFill>
                  <a:srgbClr val="FF0000"/>
                </a:solidFill>
              </a:rPr>
              <a:t>quả</a:t>
            </a:r>
            <a:endParaRPr lang="en-US" sz="2500" dirty="0">
              <a:solidFill>
                <a:srgbClr val="FF0000"/>
              </a:solidFill>
            </a:endParaRPr>
          </a:p>
          <a:p>
            <a:pPr marL="0" indent="446088" algn="just">
              <a:buNone/>
            </a:pPr>
            <a:r>
              <a:rPr lang="en-US" sz="2500" dirty="0"/>
              <a:t>a) </a:t>
            </a:r>
            <a:r>
              <a:rPr lang="en-US" sz="2500" dirty="0" err="1"/>
              <a:t>Triển</a:t>
            </a:r>
            <a:r>
              <a:rPr lang="en-US" sz="2500" dirty="0"/>
              <a:t> </a:t>
            </a:r>
            <a:r>
              <a:rPr lang="en-US" sz="2500" dirty="0" err="1"/>
              <a:t>khai</a:t>
            </a:r>
            <a:r>
              <a:rPr lang="en-US" sz="2500" dirty="0"/>
              <a:t> </a:t>
            </a:r>
            <a:r>
              <a:rPr lang="en-US" sz="2500" dirty="0" err="1"/>
              <a:t>có</a:t>
            </a:r>
            <a:r>
              <a:rPr lang="en-US" sz="2500" dirty="0"/>
              <a:t> </a:t>
            </a:r>
            <a:r>
              <a:rPr lang="en-US" sz="2500" dirty="0" err="1"/>
              <a:t>hiệu</a:t>
            </a:r>
            <a:r>
              <a:rPr lang="en-US" sz="2500" dirty="0"/>
              <a:t> </a:t>
            </a:r>
            <a:r>
              <a:rPr lang="en-US" sz="2500" dirty="0" err="1"/>
              <a:t>quả</a:t>
            </a:r>
            <a:r>
              <a:rPr lang="en-US" sz="2500" dirty="0"/>
              <a:t> </a:t>
            </a:r>
            <a:r>
              <a:rPr lang="en-US" sz="2500" dirty="0" err="1"/>
              <a:t>việc</a:t>
            </a:r>
            <a:r>
              <a:rPr lang="en-US" sz="2500" dirty="0"/>
              <a:t> </a:t>
            </a:r>
            <a:r>
              <a:rPr lang="en-US" sz="2500" dirty="0" err="1"/>
              <a:t>sắp</a:t>
            </a:r>
            <a:r>
              <a:rPr lang="en-US" sz="2500" dirty="0"/>
              <a:t> </a:t>
            </a:r>
            <a:r>
              <a:rPr lang="en-US" sz="2500" dirty="0" err="1"/>
              <a:t>xếp</a:t>
            </a:r>
            <a:r>
              <a:rPr lang="en-US" sz="2500" dirty="0"/>
              <a:t> </a:t>
            </a:r>
            <a:r>
              <a:rPr lang="en-US" sz="2500" dirty="0" err="1"/>
              <a:t>tổ</a:t>
            </a:r>
            <a:r>
              <a:rPr lang="en-US" sz="2500" dirty="0"/>
              <a:t> </a:t>
            </a:r>
            <a:r>
              <a:rPr lang="en-US" sz="2500" dirty="0" err="1"/>
              <a:t>chức</a:t>
            </a:r>
            <a:r>
              <a:rPr lang="en-US" sz="2500" dirty="0"/>
              <a:t> </a:t>
            </a:r>
            <a:r>
              <a:rPr lang="en-US" sz="2500" dirty="0" err="1"/>
              <a:t>bộ</a:t>
            </a:r>
            <a:r>
              <a:rPr lang="en-US" sz="2500" dirty="0"/>
              <a:t> </a:t>
            </a:r>
            <a:r>
              <a:rPr lang="en-US" sz="2500" dirty="0" err="1"/>
              <a:t>máy</a:t>
            </a:r>
            <a:r>
              <a:rPr lang="en-US" sz="2500" dirty="0"/>
              <a:t> </a:t>
            </a:r>
            <a:r>
              <a:rPr lang="en-US" sz="2500" dirty="0" err="1"/>
              <a:t>của</a:t>
            </a:r>
            <a:r>
              <a:rPr lang="en-US" sz="2500" dirty="0"/>
              <a:t> </a:t>
            </a:r>
            <a:r>
              <a:rPr lang="en-US" sz="2500" dirty="0" err="1"/>
              <a:t>các</a:t>
            </a:r>
            <a:r>
              <a:rPr lang="en-US" sz="2500" dirty="0"/>
              <a:t> </a:t>
            </a:r>
            <a:r>
              <a:rPr lang="en-US" sz="2500" dirty="0" err="1"/>
              <a:t>cơ</a:t>
            </a:r>
            <a:r>
              <a:rPr lang="en-US" sz="2500" dirty="0"/>
              <a:t> </a:t>
            </a:r>
            <a:r>
              <a:rPr lang="en-US" sz="2500" dirty="0" err="1"/>
              <a:t>quan</a:t>
            </a:r>
            <a:r>
              <a:rPr lang="en-US" sz="2500" dirty="0"/>
              <a:t>, </a:t>
            </a:r>
            <a:r>
              <a:rPr lang="en-US" sz="2500" dirty="0" err="1"/>
              <a:t>đơn</a:t>
            </a:r>
            <a:r>
              <a:rPr lang="en-US" sz="2500" dirty="0"/>
              <a:t> </a:t>
            </a:r>
            <a:r>
              <a:rPr lang="en-US" sz="2500" dirty="0" err="1"/>
              <a:t>vị</a:t>
            </a:r>
            <a:r>
              <a:rPr lang="en-US" sz="2500" dirty="0"/>
              <a:t>, </a:t>
            </a:r>
            <a:r>
              <a:rPr lang="en-US" sz="2500" dirty="0" err="1"/>
              <a:t>địa</a:t>
            </a:r>
            <a:r>
              <a:rPr lang="en-US" sz="2500" dirty="0"/>
              <a:t> </a:t>
            </a:r>
            <a:r>
              <a:rPr lang="en-US" sz="2500" dirty="0" err="1"/>
              <a:t>phương</a:t>
            </a:r>
            <a:r>
              <a:rPr lang="en-US" sz="2500" dirty="0"/>
              <a:t> </a:t>
            </a:r>
            <a:r>
              <a:rPr lang="en-US" sz="2500" dirty="0" err="1"/>
              <a:t>trong</a:t>
            </a:r>
            <a:r>
              <a:rPr lang="en-US" sz="2500" dirty="0"/>
              <a:t> </a:t>
            </a:r>
            <a:r>
              <a:rPr lang="en-US" sz="2500" dirty="0" err="1"/>
              <a:t>hệ</a:t>
            </a:r>
            <a:r>
              <a:rPr lang="en-US" sz="2500" dirty="0"/>
              <a:t> </a:t>
            </a:r>
            <a:r>
              <a:rPr lang="en-US" sz="2500" dirty="0" err="1"/>
              <a:t>thống</a:t>
            </a:r>
            <a:r>
              <a:rPr lang="en-US" sz="2500" dirty="0"/>
              <a:t> </a:t>
            </a:r>
            <a:r>
              <a:rPr lang="en-US" sz="2500" dirty="0" err="1"/>
              <a:t>chính</a:t>
            </a:r>
            <a:r>
              <a:rPr lang="en-US" sz="2500" dirty="0"/>
              <a:t> </a:t>
            </a:r>
            <a:r>
              <a:rPr lang="en-US" sz="2500" dirty="0" err="1"/>
              <a:t>trị</a:t>
            </a:r>
            <a:r>
              <a:rPr lang="en-US" sz="2500" dirty="0"/>
              <a:t> </a:t>
            </a:r>
            <a:r>
              <a:rPr lang="en-US" sz="2500" dirty="0" err="1"/>
              <a:t>theo</a:t>
            </a:r>
            <a:r>
              <a:rPr lang="en-US" sz="2500" dirty="0"/>
              <a:t> </a:t>
            </a:r>
            <a:r>
              <a:rPr lang="en-US" sz="2500" dirty="0" err="1"/>
              <a:t>tinh</a:t>
            </a:r>
            <a:r>
              <a:rPr lang="en-US" sz="2500" dirty="0"/>
              <a:t> </a:t>
            </a:r>
            <a:r>
              <a:rPr lang="en-US" sz="2500" dirty="0" err="1"/>
              <a:t>thần</a:t>
            </a:r>
            <a:r>
              <a:rPr lang="en-US" sz="2500" dirty="0"/>
              <a:t> </a:t>
            </a:r>
            <a:r>
              <a:rPr lang="en-US" sz="2500" dirty="0" err="1"/>
              <a:t>Nghị</a:t>
            </a:r>
            <a:r>
              <a:rPr lang="en-US" sz="2500" dirty="0"/>
              <a:t> </a:t>
            </a:r>
            <a:r>
              <a:rPr lang="en-US" sz="2500" dirty="0" err="1"/>
              <a:t>quyết</a:t>
            </a:r>
            <a:r>
              <a:rPr lang="en-US" sz="2500" dirty="0"/>
              <a:t> </a:t>
            </a:r>
            <a:r>
              <a:rPr lang="en-US" sz="2500" dirty="0" err="1"/>
              <a:t>số</a:t>
            </a:r>
            <a:r>
              <a:rPr lang="en-US" sz="2500" dirty="0"/>
              <a:t> 18-NQ/TW, </a:t>
            </a:r>
            <a:r>
              <a:rPr lang="en-US" sz="2500" dirty="0" err="1"/>
              <a:t>Nghị</a:t>
            </a:r>
            <a:r>
              <a:rPr lang="en-US" sz="2500" dirty="0"/>
              <a:t> </a:t>
            </a:r>
            <a:r>
              <a:rPr lang="en-US" sz="2500" dirty="0" err="1"/>
              <a:t>quyết</a:t>
            </a:r>
            <a:r>
              <a:rPr lang="en-US" sz="2500" dirty="0"/>
              <a:t> </a:t>
            </a:r>
            <a:r>
              <a:rPr lang="en-US" sz="2500" dirty="0" err="1"/>
              <a:t>số</a:t>
            </a:r>
            <a:r>
              <a:rPr lang="en-US" sz="2500" dirty="0"/>
              <a:t> 19-NQ/TW </a:t>
            </a:r>
            <a:r>
              <a:rPr lang="en-US" sz="2500" dirty="0" err="1"/>
              <a:t>của</a:t>
            </a:r>
            <a:r>
              <a:rPr lang="en-US" sz="2500" dirty="0"/>
              <a:t> Ban </a:t>
            </a:r>
            <a:r>
              <a:rPr lang="en-US" sz="2500" dirty="0" err="1"/>
              <a:t>Chấp</a:t>
            </a:r>
            <a:r>
              <a:rPr lang="en-US" sz="2500" dirty="0"/>
              <a:t> </a:t>
            </a:r>
            <a:r>
              <a:rPr lang="en-US" sz="2500" dirty="0" err="1"/>
              <a:t>hành</a:t>
            </a:r>
            <a:r>
              <a:rPr lang="en-US" sz="2500" dirty="0"/>
              <a:t> </a:t>
            </a:r>
            <a:r>
              <a:rPr lang="en-US" sz="2500" dirty="0" err="1"/>
              <a:t>Trung</a:t>
            </a:r>
            <a:r>
              <a:rPr lang="en-US" sz="2500" dirty="0"/>
              <a:t> </a:t>
            </a:r>
            <a:r>
              <a:rPr lang="en-US" sz="2500" dirty="0" err="1"/>
              <a:t>ương</a:t>
            </a:r>
            <a:r>
              <a:rPr lang="en-US" sz="2500" dirty="0"/>
              <a:t> </a:t>
            </a:r>
            <a:r>
              <a:rPr lang="en-US" sz="2500" dirty="0" err="1"/>
              <a:t>Đảng</a:t>
            </a:r>
            <a:r>
              <a:rPr lang="en-US" sz="2500" dirty="0"/>
              <a:t> (</a:t>
            </a:r>
            <a:r>
              <a:rPr lang="en-US" sz="2500" dirty="0" err="1"/>
              <a:t>khóa</a:t>
            </a:r>
            <a:r>
              <a:rPr lang="en-US" sz="2500" dirty="0"/>
              <a:t> XII), </a:t>
            </a:r>
            <a:r>
              <a:rPr lang="en-US" sz="2500" dirty="0" err="1"/>
              <a:t>Chương</a:t>
            </a:r>
            <a:r>
              <a:rPr lang="en-US" sz="2500" dirty="0"/>
              <a:t> </a:t>
            </a:r>
            <a:r>
              <a:rPr lang="en-US" sz="2500" dirty="0" err="1"/>
              <a:t>trình</a:t>
            </a:r>
            <a:r>
              <a:rPr lang="en-US" sz="2500" dirty="0"/>
              <a:t> </a:t>
            </a:r>
            <a:r>
              <a:rPr lang="en-US" sz="2500" dirty="0" err="1"/>
              <a:t>hành</a:t>
            </a:r>
            <a:r>
              <a:rPr lang="en-US" sz="2500" dirty="0"/>
              <a:t> </a:t>
            </a:r>
            <a:r>
              <a:rPr lang="en-US" sz="2500" dirty="0" err="1"/>
              <a:t>động</a:t>
            </a:r>
            <a:r>
              <a:rPr lang="en-US" sz="2500" dirty="0"/>
              <a:t> </a:t>
            </a:r>
            <a:r>
              <a:rPr lang="en-US" sz="2500" dirty="0" err="1"/>
              <a:t>số</a:t>
            </a:r>
            <a:r>
              <a:rPr lang="en-US" sz="2500" dirty="0"/>
              <a:t> 19-CTr/TU </a:t>
            </a:r>
            <a:r>
              <a:rPr lang="en-US" sz="2500" dirty="0" err="1"/>
              <a:t>ngày</a:t>
            </a:r>
            <a:r>
              <a:rPr lang="en-US" sz="2500" dirty="0"/>
              <a:t> 19/4/2018 </a:t>
            </a:r>
            <a:r>
              <a:rPr lang="en-US" sz="2500" dirty="0" err="1"/>
              <a:t>của</a:t>
            </a:r>
            <a:r>
              <a:rPr lang="en-US" sz="2500" dirty="0"/>
              <a:t> </a:t>
            </a:r>
            <a:r>
              <a:rPr lang="en-US" sz="2500" dirty="0" err="1"/>
              <a:t>Tỉnh</a:t>
            </a:r>
            <a:r>
              <a:rPr lang="en-US" sz="2500" dirty="0"/>
              <a:t> </a:t>
            </a:r>
            <a:r>
              <a:rPr lang="en-US" sz="2500" dirty="0" err="1"/>
              <a:t>ủy</a:t>
            </a:r>
            <a:r>
              <a:rPr lang="en-US" sz="2500" dirty="0"/>
              <a:t>. </a:t>
            </a:r>
            <a:r>
              <a:rPr lang="en-US" sz="2500" dirty="0" err="1"/>
              <a:t>Rà</a:t>
            </a:r>
            <a:r>
              <a:rPr lang="en-US" sz="2500" dirty="0"/>
              <a:t> </a:t>
            </a:r>
            <a:r>
              <a:rPr lang="en-US" sz="2500" dirty="0" err="1"/>
              <a:t>soát</a:t>
            </a:r>
            <a:r>
              <a:rPr lang="en-US" sz="2500" dirty="0"/>
              <a:t>, </a:t>
            </a:r>
            <a:r>
              <a:rPr lang="en-US" sz="2500" dirty="0" err="1"/>
              <a:t>sửa</a:t>
            </a:r>
            <a:r>
              <a:rPr lang="en-US" sz="2500" dirty="0"/>
              <a:t> </a:t>
            </a:r>
            <a:r>
              <a:rPr lang="en-US" sz="2500" dirty="0" err="1"/>
              <a:t>đổi</a:t>
            </a:r>
            <a:r>
              <a:rPr lang="en-US" sz="2500" dirty="0"/>
              <a:t>, </a:t>
            </a:r>
            <a:r>
              <a:rPr lang="en-US" sz="2500" dirty="0" err="1"/>
              <a:t>bổ</a:t>
            </a:r>
            <a:r>
              <a:rPr lang="en-US" sz="2500" dirty="0"/>
              <a:t> sung, </a:t>
            </a:r>
            <a:r>
              <a:rPr lang="en-US" sz="2500" dirty="0" err="1"/>
              <a:t>hoàn</a:t>
            </a:r>
            <a:r>
              <a:rPr lang="en-US" sz="2500" dirty="0"/>
              <a:t> </a:t>
            </a:r>
            <a:r>
              <a:rPr lang="en-US" sz="2500" dirty="0" err="1"/>
              <a:t>thiện</a:t>
            </a:r>
            <a:r>
              <a:rPr lang="en-US" sz="2500" dirty="0"/>
              <a:t> </a:t>
            </a:r>
            <a:r>
              <a:rPr lang="en-US" sz="2500" dirty="0" err="1"/>
              <a:t>và</a:t>
            </a:r>
            <a:r>
              <a:rPr lang="en-US" sz="2500" dirty="0"/>
              <a:t> </a:t>
            </a:r>
            <a:r>
              <a:rPr lang="en-US" sz="2500" dirty="0" err="1"/>
              <a:t>thực</a:t>
            </a:r>
            <a:r>
              <a:rPr lang="en-US" sz="2500" dirty="0"/>
              <a:t> </a:t>
            </a:r>
            <a:r>
              <a:rPr lang="en-US" sz="2500" dirty="0" err="1"/>
              <a:t>hiện</a:t>
            </a:r>
            <a:r>
              <a:rPr lang="en-US" sz="2500" dirty="0"/>
              <a:t> </a:t>
            </a:r>
            <a:r>
              <a:rPr lang="en-US" sz="2500" dirty="0" err="1"/>
              <a:t>các</a:t>
            </a:r>
            <a:r>
              <a:rPr lang="en-US" sz="2500" dirty="0"/>
              <a:t> </a:t>
            </a:r>
            <a:r>
              <a:rPr lang="en-US" sz="2500" dirty="0" err="1"/>
              <a:t>quy</a:t>
            </a:r>
            <a:r>
              <a:rPr lang="en-US" sz="2500" dirty="0"/>
              <a:t> </a:t>
            </a:r>
            <a:r>
              <a:rPr lang="en-US" sz="2500" dirty="0" err="1"/>
              <a:t>định</a:t>
            </a:r>
            <a:r>
              <a:rPr lang="en-US" sz="2500" dirty="0"/>
              <a:t> </a:t>
            </a:r>
            <a:r>
              <a:rPr lang="en-US" sz="2500" dirty="0" err="1"/>
              <a:t>về</a:t>
            </a:r>
            <a:r>
              <a:rPr lang="en-US" sz="2500" dirty="0"/>
              <a:t> </a:t>
            </a:r>
            <a:r>
              <a:rPr lang="en-US" sz="2500" dirty="0" err="1"/>
              <a:t>chức</a:t>
            </a:r>
            <a:r>
              <a:rPr lang="en-US" sz="2500" dirty="0"/>
              <a:t> </a:t>
            </a:r>
            <a:r>
              <a:rPr lang="en-US" sz="2500" dirty="0" err="1"/>
              <a:t>năng</a:t>
            </a:r>
            <a:r>
              <a:rPr lang="en-US" sz="2500" dirty="0"/>
              <a:t>, </a:t>
            </a:r>
            <a:r>
              <a:rPr lang="en-US" sz="2500" dirty="0" err="1"/>
              <a:t>nhiệm</a:t>
            </a:r>
            <a:r>
              <a:rPr lang="en-US" sz="2500" dirty="0"/>
              <a:t> </a:t>
            </a:r>
            <a:r>
              <a:rPr lang="en-US" sz="2500" dirty="0" err="1"/>
              <a:t>vụ</a:t>
            </a:r>
            <a:r>
              <a:rPr lang="en-US" sz="2500" dirty="0"/>
              <a:t>, </a:t>
            </a:r>
            <a:r>
              <a:rPr lang="en-US" sz="2500" dirty="0" err="1"/>
              <a:t>quyền</a:t>
            </a:r>
            <a:r>
              <a:rPr lang="en-US" sz="2500" dirty="0"/>
              <a:t> </a:t>
            </a:r>
            <a:r>
              <a:rPr lang="en-US" sz="2500" dirty="0" err="1"/>
              <a:t>hạn</a:t>
            </a:r>
            <a:r>
              <a:rPr lang="en-US" sz="2500" dirty="0"/>
              <a:t>, </a:t>
            </a:r>
            <a:r>
              <a:rPr lang="en-US" sz="2500" dirty="0" err="1"/>
              <a:t>cơ</a:t>
            </a:r>
            <a:r>
              <a:rPr lang="en-US" sz="2500" dirty="0"/>
              <a:t> </a:t>
            </a:r>
            <a:r>
              <a:rPr lang="en-US" sz="2500" dirty="0" err="1"/>
              <a:t>cấu</a:t>
            </a:r>
            <a:r>
              <a:rPr lang="en-US" sz="2500" dirty="0"/>
              <a:t> </a:t>
            </a:r>
            <a:r>
              <a:rPr lang="en-US" sz="2500" dirty="0" err="1"/>
              <a:t>tổ</a:t>
            </a:r>
            <a:r>
              <a:rPr lang="en-US" sz="2500" dirty="0"/>
              <a:t> </a:t>
            </a:r>
            <a:r>
              <a:rPr lang="en-US" sz="2500" dirty="0" err="1"/>
              <a:t>chức</a:t>
            </a:r>
            <a:r>
              <a:rPr lang="en-US" sz="2500" dirty="0"/>
              <a:t>, </a:t>
            </a:r>
            <a:r>
              <a:rPr lang="en-US" sz="2500" dirty="0" err="1"/>
              <a:t>mối</a:t>
            </a:r>
            <a:r>
              <a:rPr lang="en-US" sz="2500" dirty="0"/>
              <a:t> </a:t>
            </a:r>
            <a:r>
              <a:rPr lang="en-US" sz="2500" dirty="0" err="1"/>
              <a:t>quan</a:t>
            </a:r>
            <a:r>
              <a:rPr lang="en-US" sz="2500" dirty="0"/>
              <a:t> </a:t>
            </a:r>
            <a:r>
              <a:rPr lang="en-US" sz="2500" dirty="0" err="1"/>
              <a:t>hệ</a:t>
            </a:r>
            <a:r>
              <a:rPr lang="en-US" sz="2500" dirty="0"/>
              <a:t> </a:t>
            </a:r>
            <a:r>
              <a:rPr lang="en-US" sz="2500" dirty="0" err="1"/>
              <a:t>công</a:t>
            </a:r>
            <a:r>
              <a:rPr lang="en-US" sz="2500" dirty="0"/>
              <a:t> </a:t>
            </a:r>
            <a:r>
              <a:rPr lang="en-US" sz="2500" dirty="0" err="1"/>
              <a:t>tác</a:t>
            </a:r>
            <a:r>
              <a:rPr lang="en-US" sz="2500" dirty="0"/>
              <a:t> </a:t>
            </a:r>
            <a:r>
              <a:rPr lang="en-US" sz="2500" dirty="0" err="1"/>
              <a:t>của</a:t>
            </a:r>
            <a:r>
              <a:rPr lang="en-US" sz="2500" dirty="0"/>
              <a:t> </a:t>
            </a:r>
            <a:r>
              <a:rPr lang="en-US" sz="2500" dirty="0" err="1"/>
              <a:t>các</a:t>
            </a:r>
            <a:r>
              <a:rPr lang="en-US" sz="2500" dirty="0"/>
              <a:t> </a:t>
            </a:r>
            <a:r>
              <a:rPr lang="en-US" sz="2500" dirty="0" err="1"/>
              <a:t>cơ</a:t>
            </a:r>
            <a:r>
              <a:rPr lang="en-US" sz="2500" dirty="0"/>
              <a:t> </a:t>
            </a:r>
            <a:r>
              <a:rPr lang="en-US" sz="2500" dirty="0" err="1"/>
              <a:t>quan</a:t>
            </a:r>
            <a:r>
              <a:rPr lang="en-US" sz="2500" dirty="0"/>
              <a:t> </a:t>
            </a:r>
            <a:r>
              <a:rPr lang="en-US" sz="2500" dirty="0" err="1"/>
              <a:t>hành</a:t>
            </a:r>
            <a:r>
              <a:rPr lang="en-US" sz="2500" dirty="0"/>
              <a:t> </a:t>
            </a:r>
            <a:r>
              <a:rPr lang="en-US" sz="2500" dirty="0" err="1"/>
              <a:t>chính</a:t>
            </a:r>
            <a:r>
              <a:rPr lang="en-US" sz="2500" dirty="0"/>
              <a:t> </a:t>
            </a:r>
            <a:r>
              <a:rPr lang="en-US" sz="2500" dirty="0" err="1"/>
              <a:t>nhà</a:t>
            </a:r>
            <a:r>
              <a:rPr lang="en-US" sz="2500" dirty="0"/>
              <a:t> </a:t>
            </a:r>
            <a:r>
              <a:rPr lang="en-US" sz="2500" dirty="0" err="1"/>
              <a:t>nước</a:t>
            </a:r>
            <a:r>
              <a:rPr lang="en-US" sz="2500" dirty="0"/>
              <a:t> </a:t>
            </a:r>
            <a:r>
              <a:rPr lang="en-US" sz="2500" dirty="0" err="1"/>
              <a:t>và</a:t>
            </a:r>
            <a:r>
              <a:rPr lang="en-US" sz="2500" dirty="0"/>
              <a:t> </a:t>
            </a:r>
            <a:r>
              <a:rPr lang="en-US" sz="2500" dirty="0" err="1"/>
              <a:t>đơn</a:t>
            </a:r>
            <a:r>
              <a:rPr lang="en-US" sz="2500" dirty="0"/>
              <a:t> </a:t>
            </a:r>
            <a:r>
              <a:rPr lang="en-US" sz="2500" dirty="0" err="1"/>
              <a:t>vị</a:t>
            </a:r>
            <a:r>
              <a:rPr lang="en-US" sz="2500" dirty="0"/>
              <a:t> </a:t>
            </a:r>
            <a:r>
              <a:rPr lang="en-US" sz="2500" dirty="0" err="1"/>
              <a:t>sự</a:t>
            </a:r>
            <a:r>
              <a:rPr lang="en-US" sz="2500" dirty="0"/>
              <a:t> </a:t>
            </a:r>
            <a:r>
              <a:rPr lang="en-US" sz="2500" dirty="0" err="1"/>
              <a:t>nghiệp</a:t>
            </a:r>
            <a:r>
              <a:rPr lang="en-US" sz="2500" dirty="0"/>
              <a:t> </a:t>
            </a:r>
            <a:r>
              <a:rPr lang="en-US" sz="2500" dirty="0" err="1"/>
              <a:t>công</a:t>
            </a:r>
            <a:r>
              <a:rPr lang="en-US" sz="2500" dirty="0"/>
              <a:t> </a:t>
            </a:r>
            <a:r>
              <a:rPr lang="en-US" sz="2500" dirty="0" err="1"/>
              <a:t>lập</a:t>
            </a:r>
            <a:r>
              <a:rPr lang="en-US" sz="2500" dirty="0"/>
              <a:t> </a:t>
            </a:r>
            <a:r>
              <a:rPr lang="en-US" sz="2500" dirty="0" err="1"/>
              <a:t>của</a:t>
            </a:r>
            <a:r>
              <a:rPr lang="en-US" sz="2500" dirty="0"/>
              <a:t> </a:t>
            </a:r>
            <a:r>
              <a:rPr lang="en-US" sz="2500" dirty="0" err="1"/>
              <a:t>tỉnh</a:t>
            </a:r>
            <a:r>
              <a:rPr lang="en-US" sz="25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906359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446088" algn="just">
              <a:buNone/>
            </a:pPr>
            <a:r>
              <a:rPr lang="en-US" sz="2600" dirty="0"/>
              <a:t>b) </a:t>
            </a:r>
            <a:r>
              <a:rPr lang="en-US" sz="2600" dirty="0" err="1"/>
              <a:t>Tiếp</a:t>
            </a:r>
            <a:r>
              <a:rPr lang="en-US" sz="2600" dirty="0"/>
              <a:t> </a:t>
            </a:r>
            <a:r>
              <a:rPr lang="en-US" sz="2600" dirty="0" err="1"/>
              <a:t>tục</a:t>
            </a:r>
            <a:r>
              <a:rPr lang="en-US" sz="2600" dirty="0"/>
              <a:t> </a:t>
            </a:r>
            <a:r>
              <a:rPr lang="en-US" sz="2600" dirty="0" err="1"/>
              <a:t>đổi</a:t>
            </a:r>
            <a:r>
              <a:rPr lang="en-US" sz="2600" dirty="0"/>
              <a:t> </a:t>
            </a:r>
            <a:r>
              <a:rPr lang="en-US" sz="2600" dirty="0" err="1"/>
              <a:t>mới</a:t>
            </a:r>
            <a:r>
              <a:rPr lang="en-US" sz="2600" dirty="0"/>
              <a:t> </a:t>
            </a:r>
            <a:r>
              <a:rPr lang="en-US" sz="2600" dirty="0" err="1"/>
              <a:t>tổ</a:t>
            </a:r>
            <a:r>
              <a:rPr lang="en-US" sz="2600" dirty="0"/>
              <a:t> </a:t>
            </a:r>
            <a:r>
              <a:rPr lang="en-US" sz="2600" dirty="0" err="1"/>
              <a:t>chức</a:t>
            </a:r>
            <a:r>
              <a:rPr lang="en-US" sz="2600" dirty="0"/>
              <a:t>, </a:t>
            </a:r>
            <a:r>
              <a:rPr lang="en-US" sz="2600" dirty="0" err="1"/>
              <a:t>hoạt</a:t>
            </a:r>
            <a:r>
              <a:rPr lang="en-US" sz="2600" dirty="0"/>
              <a:t> </a:t>
            </a:r>
            <a:r>
              <a:rPr lang="en-US" sz="2600" dirty="0" err="1"/>
              <a:t>động</a:t>
            </a:r>
            <a:r>
              <a:rPr lang="en-US" sz="2600" dirty="0"/>
              <a:t> </a:t>
            </a:r>
            <a:r>
              <a:rPr lang="en-US" sz="2600" dirty="0" err="1"/>
              <a:t>của</a:t>
            </a:r>
            <a:r>
              <a:rPr lang="en-US" sz="2600" dirty="0"/>
              <a:t> </a:t>
            </a:r>
            <a:r>
              <a:rPr lang="en-US" sz="2600" dirty="0" err="1"/>
              <a:t>các</a:t>
            </a:r>
            <a:r>
              <a:rPr lang="en-US" sz="2600" dirty="0"/>
              <a:t> </a:t>
            </a:r>
            <a:r>
              <a:rPr lang="en-US" sz="2600" dirty="0" err="1"/>
              <a:t>cơ</a:t>
            </a:r>
            <a:r>
              <a:rPr lang="en-US" sz="2600" dirty="0"/>
              <a:t> </a:t>
            </a:r>
            <a:r>
              <a:rPr lang="en-US" sz="2600" dirty="0" err="1"/>
              <a:t>quan</a:t>
            </a:r>
            <a:r>
              <a:rPr lang="en-US" sz="2600" dirty="0"/>
              <a:t> </a:t>
            </a:r>
            <a:r>
              <a:rPr lang="en-US" sz="2600" dirty="0" err="1"/>
              <a:t>chuyên</a:t>
            </a:r>
            <a:r>
              <a:rPr lang="en-US" sz="2600" dirty="0"/>
              <a:t> </a:t>
            </a:r>
            <a:r>
              <a:rPr lang="en-US" sz="2600" dirty="0" err="1"/>
              <a:t>môn</a:t>
            </a:r>
            <a:r>
              <a:rPr lang="en-US" sz="2600" dirty="0"/>
              <a:t> </a:t>
            </a:r>
            <a:r>
              <a:rPr lang="en-US" sz="2600" dirty="0" err="1"/>
              <a:t>thuộc</a:t>
            </a:r>
            <a:r>
              <a:rPr lang="en-US" sz="2600" dirty="0"/>
              <a:t> UBND </a:t>
            </a:r>
            <a:r>
              <a:rPr lang="en-US" sz="2600" dirty="0" err="1"/>
              <a:t>các</a:t>
            </a:r>
            <a:r>
              <a:rPr lang="en-US" sz="2600" dirty="0"/>
              <a:t> </a:t>
            </a:r>
            <a:r>
              <a:rPr lang="en-US" sz="2600" dirty="0" err="1"/>
              <a:t>cấp</a:t>
            </a:r>
            <a:r>
              <a:rPr lang="en-US" sz="2600" dirty="0"/>
              <a:t>. </a:t>
            </a:r>
            <a:r>
              <a:rPr lang="en-US" sz="2600" dirty="0" err="1"/>
              <a:t>Phát</a:t>
            </a:r>
            <a:r>
              <a:rPr lang="en-US" sz="2600" dirty="0"/>
              <a:t> </a:t>
            </a:r>
            <a:r>
              <a:rPr lang="en-US" sz="2600" dirty="0" err="1"/>
              <a:t>huy</a:t>
            </a:r>
            <a:r>
              <a:rPr lang="en-US" sz="2600" dirty="0"/>
              <a:t> </a:t>
            </a:r>
            <a:r>
              <a:rPr lang="en-US" sz="2600" dirty="0" err="1"/>
              <a:t>vai</a:t>
            </a:r>
            <a:r>
              <a:rPr lang="en-US" sz="2600" dirty="0"/>
              <a:t> </a:t>
            </a:r>
            <a:r>
              <a:rPr lang="en-US" sz="2600" dirty="0" err="1"/>
              <a:t>trò</a:t>
            </a:r>
            <a:r>
              <a:rPr lang="en-US" sz="2600" dirty="0"/>
              <a:t> </a:t>
            </a:r>
            <a:r>
              <a:rPr lang="en-US" sz="2600" dirty="0" err="1"/>
              <a:t>chủ</a:t>
            </a:r>
            <a:r>
              <a:rPr lang="en-US" sz="2600" dirty="0"/>
              <a:t> </a:t>
            </a:r>
            <a:r>
              <a:rPr lang="en-US" sz="2600" dirty="0" err="1"/>
              <a:t>động</a:t>
            </a:r>
            <a:r>
              <a:rPr lang="en-US" sz="2600" dirty="0"/>
              <a:t>, </a:t>
            </a:r>
            <a:r>
              <a:rPr lang="en-US" sz="2600" dirty="0" err="1"/>
              <a:t>sáng</a:t>
            </a:r>
            <a:r>
              <a:rPr lang="en-US" sz="2600" dirty="0"/>
              <a:t> </a:t>
            </a:r>
            <a:r>
              <a:rPr lang="en-US" sz="2600" dirty="0" err="1"/>
              <a:t>tạo</a:t>
            </a:r>
            <a:r>
              <a:rPr lang="en-US" sz="2600" dirty="0"/>
              <a:t>, </a:t>
            </a:r>
            <a:r>
              <a:rPr lang="en-US" sz="2600" dirty="0" err="1"/>
              <a:t>tự</a:t>
            </a:r>
            <a:r>
              <a:rPr lang="en-US" sz="2600" dirty="0"/>
              <a:t> </a:t>
            </a:r>
            <a:r>
              <a:rPr lang="en-US" sz="2600" dirty="0" err="1"/>
              <a:t>chịu</a:t>
            </a:r>
            <a:r>
              <a:rPr lang="en-US" sz="2600" dirty="0"/>
              <a:t> </a:t>
            </a:r>
            <a:r>
              <a:rPr lang="en-US" sz="2600" dirty="0" err="1"/>
              <a:t>trách</a:t>
            </a:r>
            <a:r>
              <a:rPr lang="en-US" sz="2600" dirty="0"/>
              <a:t> </a:t>
            </a:r>
            <a:r>
              <a:rPr lang="en-US" sz="2600" dirty="0" err="1"/>
              <a:t>nhiệm</a:t>
            </a:r>
            <a:r>
              <a:rPr lang="en-US" sz="2600" dirty="0"/>
              <a:t> </a:t>
            </a:r>
            <a:r>
              <a:rPr lang="en-US" sz="2600" dirty="0" err="1"/>
              <a:t>theo</a:t>
            </a:r>
            <a:r>
              <a:rPr lang="en-US" sz="2600" dirty="0"/>
              <a:t> </a:t>
            </a:r>
            <a:r>
              <a:rPr lang="en-US" sz="2600" dirty="0" err="1"/>
              <a:t>đúng</a:t>
            </a:r>
            <a:r>
              <a:rPr lang="en-US" sz="2600" dirty="0"/>
              <a:t> </a:t>
            </a:r>
            <a:r>
              <a:rPr lang="en-US" sz="2600" dirty="0" err="1"/>
              <a:t>chức</a:t>
            </a:r>
            <a:r>
              <a:rPr lang="en-US" sz="2600" dirty="0"/>
              <a:t> </a:t>
            </a:r>
            <a:r>
              <a:rPr lang="en-US" sz="2600" dirty="0" err="1"/>
              <a:t>năng</a:t>
            </a:r>
            <a:r>
              <a:rPr lang="en-US" sz="2600" dirty="0"/>
              <a:t>, </a:t>
            </a:r>
            <a:r>
              <a:rPr lang="en-US" sz="2600" dirty="0" err="1"/>
              <a:t>nhiệm</a:t>
            </a:r>
            <a:r>
              <a:rPr lang="en-US" sz="2600" dirty="0"/>
              <a:t> </a:t>
            </a:r>
            <a:r>
              <a:rPr lang="en-US" sz="2600" dirty="0" err="1"/>
              <a:t>vụ</a:t>
            </a:r>
            <a:r>
              <a:rPr lang="en-US" sz="2600" dirty="0"/>
              <a:t> </a:t>
            </a:r>
            <a:r>
              <a:rPr lang="en-US" sz="2600" dirty="0" err="1"/>
              <a:t>của</a:t>
            </a:r>
            <a:r>
              <a:rPr lang="en-US" sz="2600" dirty="0"/>
              <a:t> </a:t>
            </a:r>
            <a:r>
              <a:rPr lang="en-US" sz="2600" dirty="0" err="1"/>
              <a:t>các</a:t>
            </a:r>
            <a:r>
              <a:rPr lang="en-US" sz="2600" dirty="0"/>
              <a:t> </a:t>
            </a:r>
            <a:r>
              <a:rPr lang="en-US" sz="2600" dirty="0" err="1"/>
              <a:t>cơ</a:t>
            </a:r>
            <a:r>
              <a:rPr lang="en-US" sz="2600" dirty="0"/>
              <a:t> </a:t>
            </a:r>
            <a:r>
              <a:rPr lang="en-US" sz="2600" dirty="0" err="1"/>
              <a:t>quan</a:t>
            </a:r>
            <a:r>
              <a:rPr lang="en-US" sz="2600" dirty="0"/>
              <a:t> </a:t>
            </a:r>
            <a:r>
              <a:rPr lang="en-US" sz="2600" dirty="0" err="1"/>
              <a:t>chuyên</a:t>
            </a:r>
            <a:r>
              <a:rPr lang="en-US" sz="2600" dirty="0"/>
              <a:t> </a:t>
            </a:r>
            <a:r>
              <a:rPr lang="en-US" sz="2600" dirty="0" err="1"/>
              <a:t>môn</a:t>
            </a:r>
            <a:r>
              <a:rPr lang="en-US" sz="2600" dirty="0"/>
              <a:t> </a:t>
            </a:r>
            <a:r>
              <a:rPr lang="en-US" sz="2600" dirty="0" err="1"/>
              <a:t>thuộc</a:t>
            </a:r>
            <a:r>
              <a:rPr lang="en-US" sz="2600" dirty="0"/>
              <a:t> UBND </a:t>
            </a:r>
            <a:r>
              <a:rPr lang="en-US" sz="2600" dirty="0" err="1"/>
              <a:t>tỉnh</a:t>
            </a:r>
            <a:r>
              <a:rPr lang="en-US" sz="2600" dirty="0"/>
              <a:t> </a:t>
            </a:r>
            <a:r>
              <a:rPr lang="en-US" sz="2600" dirty="0" err="1"/>
              <a:t>và</a:t>
            </a:r>
            <a:r>
              <a:rPr lang="en-US" sz="2600" dirty="0"/>
              <a:t> UBND </a:t>
            </a:r>
            <a:r>
              <a:rPr lang="en-US" sz="2600" dirty="0" err="1"/>
              <a:t>các</a:t>
            </a:r>
            <a:r>
              <a:rPr lang="en-US" sz="2600" dirty="0"/>
              <a:t> </a:t>
            </a:r>
            <a:r>
              <a:rPr lang="en-US" sz="2600" dirty="0" err="1"/>
              <a:t>địa</a:t>
            </a:r>
            <a:r>
              <a:rPr lang="en-US" sz="2600" dirty="0"/>
              <a:t> </a:t>
            </a:r>
            <a:r>
              <a:rPr lang="en-US" sz="2600" dirty="0" err="1"/>
              <a:t>phương</a:t>
            </a:r>
            <a:r>
              <a:rPr lang="en-US" sz="2600" dirty="0"/>
              <a:t> </a:t>
            </a:r>
            <a:r>
              <a:rPr lang="en-US" sz="2600" dirty="0" err="1"/>
              <a:t>khi</a:t>
            </a:r>
            <a:r>
              <a:rPr lang="en-US" sz="2600" dirty="0"/>
              <a:t> </a:t>
            </a:r>
            <a:r>
              <a:rPr lang="en-US" sz="2600" dirty="0" err="1"/>
              <a:t>được</a:t>
            </a:r>
            <a:r>
              <a:rPr lang="en-US" sz="2600" dirty="0"/>
              <a:t> </a:t>
            </a:r>
            <a:r>
              <a:rPr lang="en-US" sz="2600" dirty="0" err="1"/>
              <a:t>phân</a:t>
            </a:r>
            <a:r>
              <a:rPr lang="en-US" sz="2600" dirty="0"/>
              <a:t> </a:t>
            </a:r>
            <a:r>
              <a:rPr lang="en-US" sz="2600" dirty="0" err="1"/>
              <a:t>cấp</a:t>
            </a:r>
            <a:r>
              <a:rPr lang="en-US" sz="2600" dirty="0"/>
              <a:t>, </a:t>
            </a:r>
            <a:r>
              <a:rPr lang="en-US" sz="2600" dirty="0" err="1"/>
              <a:t>phân</a:t>
            </a:r>
            <a:r>
              <a:rPr lang="en-US" sz="2600" dirty="0"/>
              <a:t> </a:t>
            </a:r>
            <a:r>
              <a:rPr lang="en-US" sz="2600" dirty="0" err="1"/>
              <a:t>quyền</a:t>
            </a:r>
            <a:r>
              <a:rPr lang="en-US" sz="2600" dirty="0"/>
              <a:t>...</a:t>
            </a:r>
          </a:p>
          <a:p>
            <a:pPr marL="0" indent="446088" algn="just">
              <a:buNone/>
            </a:pPr>
            <a:r>
              <a:rPr lang="en-US" sz="2600" dirty="0"/>
              <a:t>c) </a:t>
            </a:r>
            <a:r>
              <a:rPr lang="en-US" sz="2600" dirty="0" err="1"/>
              <a:t>Tiếp</a:t>
            </a:r>
            <a:r>
              <a:rPr lang="en-US" sz="2600" dirty="0"/>
              <a:t> </a:t>
            </a:r>
            <a:r>
              <a:rPr lang="en-US" sz="2600" dirty="0" err="1"/>
              <a:t>tục</a:t>
            </a:r>
            <a:r>
              <a:rPr lang="en-US" sz="2600" dirty="0"/>
              <a:t> </a:t>
            </a:r>
            <a:r>
              <a:rPr lang="en-US" sz="2600" dirty="0" err="1"/>
              <a:t>đẩy</a:t>
            </a:r>
            <a:r>
              <a:rPr lang="en-US" sz="2600" dirty="0"/>
              <a:t> </a:t>
            </a:r>
            <a:r>
              <a:rPr lang="en-US" sz="2600" dirty="0" err="1"/>
              <a:t>mạnh</a:t>
            </a:r>
            <a:r>
              <a:rPr lang="en-US" sz="2600" dirty="0"/>
              <a:t> </a:t>
            </a:r>
            <a:r>
              <a:rPr lang="en-US" sz="2600" dirty="0" err="1"/>
              <a:t>cải</a:t>
            </a:r>
            <a:r>
              <a:rPr lang="en-US" sz="2600" dirty="0"/>
              <a:t> </a:t>
            </a:r>
            <a:r>
              <a:rPr lang="en-US" sz="2600" dirty="0" err="1"/>
              <a:t>cách</a:t>
            </a:r>
            <a:r>
              <a:rPr lang="en-US" sz="2600" dirty="0"/>
              <a:t> </a:t>
            </a:r>
            <a:r>
              <a:rPr lang="en-US" sz="2600" dirty="0" err="1"/>
              <a:t>hành</a:t>
            </a:r>
            <a:r>
              <a:rPr lang="en-US" sz="2600" dirty="0"/>
              <a:t> </a:t>
            </a:r>
            <a:r>
              <a:rPr lang="en-US" sz="2600" dirty="0" err="1"/>
              <a:t>chính</a:t>
            </a:r>
            <a:r>
              <a:rPr lang="en-US" sz="2600" dirty="0"/>
              <a:t>, </a:t>
            </a:r>
            <a:r>
              <a:rPr lang="en-US" sz="2600" dirty="0" err="1"/>
              <a:t>trọng</a:t>
            </a:r>
            <a:r>
              <a:rPr lang="en-US" sz="2600" dirty="0"/>
              <a:t> </a:t>
            </a:r>
            <a:r>
              <a:rPr lang="en-US" sz="2600" dirty="0" err="1"/>
              <a:t>tâm</a:t>
            </a:r>
            <a:r>
              <a:rPr lang="en-US" sz="2600" dirty="0"/>
              <a:t> </a:t>
            </a:r>
            <a:r>
              <a:rPr lang="en-US" sz="2600" dirty="0" err="1"/>
              <a:t>là</a:t>
            </a:r>
            <a:r>
              <a:rPr lang="en-US" sz="2600" dirty="0"/>
              <a:t> </a:t>
            </a:r>
            <a:r>
              <a:rPr lang="en-US" sz="2600" dirty="0" err="1"/>
              <a:t>nâng</a:t>
            </a:r>
            <a:r>
              <a:rPr lang="en-US" sz="2600" dirty="0"/>
              <a:t> </a:t>
            </a:r>
            <a:r>
              <a:rPr lang="en-US" sz="2600" dirty="0" err="1"/>
              <a:t>cao</a:t>
            </a:r>
            <a:r>
              <a:rPr lang="en-US" sz="2600" dirty="0"/>
              <a:t> </a:t>
            </a:r>
            <a:r>
              <a:rPr lang="en-US" sz="2600" dirty="0" err="1"/>
              <a:t>chất</a:t>
            </a:r>
            <a:r>
              <a:rPr lang="en-US" sz="2600" dirty="0"/>
              <a:t> </a:t>
            </a:r>
            <a:r>
              <a:rPr lang="en-US" sz="2600" dirty="0" err="1"/>
              <a:t>lượng</a:t>
            </a:r>
            <a:r>
              <a:rPr lang="en-US" sz="2600" dirty="0"/>
              <a:t> </a:t>
            </a:r>
            <a:r>
              <a:rPr lang="en-US" sz="2600" dirty="0" err="1"/>
              <a:t>đội</a:t>
            </a:r>
            <a:r>
              <a:rPr lang="en-US" sz="2600" dirty="0"/>
              <a:t> </a:t>
            </a:r>
            <a:r>
              <a:rPr lang="en-US" sz="2600" dirty="0" err="1"/>
              <a:t>ngũ</a:t>
            </a:r>
            <a:r>
              <a:rPr lang="en-US" sz="2600" dirty="0"/>
              <a:t> </a:t>
            </a:r>
            <a:r>
              <a:rPr lang="en-US" sz="2600" dirty="0" err="1"/>
              <a:t>cán</a:t>
            </a:r>
            <a:r>
              <a:rPr lang="en-US" sz="2600" dirty="0"/>
              <a:t> </a:t>
            </a:r>
            <a:r>
              <a:rPr lang="en-US" sz="2600" dirty="0" err="1"/>
              <a:t>bộ</a:t>
            </a:r>
            <a:r>
              <a:rPr lang="en-US" sz="2600" dirty="0"/>
              <a:t>, </a:t>
            </a:r>
            <a:r>
              <a:rPr lang="en-US" sz="2600" dirty="0" err="1"/>
              <a:t>công</a:t>
            </a:r>
            <a:r>
              <a:rPr lang="en-US" sz="2600" dirty="0"/>
              <a:t> </a:t>
            </a:r>
            <a:r>
              <a:rPr lang="en-US" sz="2600" dirty="0" err="1"/>
              <a:t>chức</a:t>
            </a:r>
            <a:r>
              <a:rPr lang="en-US" sz="2600" dirty="0"/>
              <a:t>, </a:t>
            </a:r>
            <a:r>
              <a:rPr lang="en-US" sz="2600" dirty="0" err="1"/>
              <a:t>viên</a:t>
            </a:r>
            <a:r>
              <a:rPr lang="en-US" sz="2600" dirty="0"/>
              <a:t> </a:t>
            </a:r>
            <a:r>
              <a:rPr lang="en-US" sz="2600" dirty="0" err="1"/>
              <a:t>chức</a:t>
            </a:r>
            <a:r>
              <a:rPr lang="en-US" sz="2600" dirty="0"/>
              <a:t> </a:t>
            </a:r>
            <a:r>
              <a:rPr lang="en-US" sz="2600" dirty="0" err="1"/>
              <a:t>với</a:t>
            </a:r>
            <a:r>
              <a:rPr lang="en-US" sz="2600" dirty="0"/>
              <a:t> 03 </a:t>
            </a:r>
            <a:r>
              <a:rPr lang="en-US" sz="2600" dirty="0" err="1"/>
              <a:t>trụ</a:t>
            </a:r>
            <a:r>
              <a:rPr lang="en-US" sz="2600" dirty="0"/>
              <a:t> </a:t>
            </a:r>
            <a:r>
              <a:rPr lang="en-US" sz="2600" dirty="0" err="1"/>
              <a:t>cột</a:t>
            </a:r>
            <a:r>
              <a:rPr lang="en-US" sz="2600" dirty="0"/>
              <a:t> </a:t>
            </a:r>
            <a:r>
              <a:rPr lang="en-US" sz="2600" dirty="0" err="1"/>
              <a:t>chính</a:t>
            </a:r>
            <a:r>
              <a:rPr lang="en-US" sz="2600" dirty="0"/>
              <a:t>: </a:t>
            </a:r>
            <a:r>
              <a:rPr lang="en-US" sz="2600" dirty="0" err="1"/>
              <a:t>Tổ</a:t>
            </a:r>
            <a:r>
              <a:rPr lang="en-US" sz="2600" dirty="0"/>
              <a:t> </a:t>
            </a:r>
            <a:r>
              <a:rPr lang="en-US" sz="2600" dirty="0" err="1"/>
              <a:t>chức</a:t>
            </a:r>
            <a:r>
              <a:rPr lang="en-US" sz="2600" dirty="0"/>
              <a:t> </a:t>
            </a:r>
            <a:r>
              <a:rPr lang="en-US" sz="2600" dirty="0" err="1"/>
              <a:t>bộ</a:t>
            </a:r>
            <a:r>
              <a:rPr lang="en-US" sz="2600" dirty="0"/>
              <a:t> </a:t>
            </a:r>
            <a:r>
              <a:rPr lang="en-US" sz="2600" dirty="0" err="1"/>
              <a:t>máy</a:t>
            </a:r>
            <a:r>
              <a:rPr lang="en-US" sz="2600" dirty="0"/>
              <a:t>; </a:t>
            </a:r>
            <a:r>
              <a:rPr lang="en-US" sz="2600" dirty="0" err="1"/>
              <a:t>công</a:t>
            </a:r>
            <a:r>
              <a:rPr lang="en-US" sz="2600" dirty="0"/>
              <a:t> </a:t>
            </a:r>
            <a:r>
              <a:rPr lang="en-US" sz="2600" dirty="0" err="1"/>
              <a:t>vụ</a:t>
            </a:r>
            <a:r>
              <a:rPr lang="en-US" sz="2600" dirty="0"/>
              <a:t>, </a:t>
            </a:r>
            <a:r>
              <a:rPr lang="en-US" sz="2600" dirty="0" err="1"/>
              <a:t>công</a:t>
            </a:r>
            <a:r>
              <a:rPr lang="en-US" sz="2600" dirty="0"/>
              <a:t> </a:t>
            </a:r>
            <a:r>
              <a:rPr lang="en-US" sz="2600" dirty="0" err="1"/>
              <a:t>chức</a:t>
            </a:r>
            <a:r>
              <a:rPr lang="en-US" sz="2600" dirty="0"/>
              <a:t>; </a:t>
            </a:r>
            <a:r>
              <a:rPr lang="en-US" sz="2600" dirty="0" err="1"/>
              <a:t>xây</a:t>
            </a:r>
            <a:r>
              <a:rPr lang="en-US" sz="2600" dirty="0"/>
              <a:t> </a:t>
            </a:r>
            <a:r>
              <a:rPr lang="en-US" sz="2600" dirty="0" err="1"/>
              <a:t>dựng</a:t>
            </a:r>
            <a:r>
              <a:rPr lang="en-US" sz="2600" dirty="0"/>
              <a:t>, </a:t>
            </a:r>
            <a:r>
              <a:rPr lang="en-US" sz="2600" dirty="0" err="1"/>
              <a:t>phát</a:t>
            </a:r>
            <a:r>
              <a:rPr lang="en-US" sz="2600" dirty="0"/>
              <a:t> </a:t>
            </a:r>
            <a:r>
              <a:rPr lang="en-US" sz="2600" dirty="0" err="1"/>
              <a:t>triển</a:t>
            </a:r>
            <a:r>
              <a:rPr lang="en-US" sz="2600" dirty="0"/>
              <a:t> </a:t>
            </a:r>
            <a:r>
              <a:rPr lang="en-US" sz="2600" dirty="0" err="1"/>
              <a:t>chính</a:t>
            </a:r>
            <a:r>
              <a:rPr lang="en-US" sz="2600" dirty="0"/>
              <a:t> </a:t>
            </a:r>
            <a:r>
              <a:rPr lang="en-US" sz="2600" dirty="0" err="1"/>
              <a:t>quyền</a:t>
            </a:r>
            <a:r>
              <a:rPr lang="en-US" sz="2600" dirty="0"/>
              <a:t> </a:t>
            </a:r>
            <a:r>
              <a:rPr lang="en-US" sz="2600" dirty="0" err="1"/>
              <a:t>điện</a:t>
            </a:r>
            <a:r>
              <a:rPr lang="en-US" sz="2600" dirty="0"/>
              <a:t> </a:t>
            </a:r>
            <a:r>
              <a:rPr lang="en-US" sz="2600" dirty="0" err="1"/>
              <a:t>tử</a:t>
            </a:r>
            <a:r>
              <a:rPr lang="en-US" sz="2600" dirty="0"/>
              <a:t> </a:t>
            </a:r>
            <a:r>
              <a:rPr lang="en-US" sz="2600" dirty="0" err="1"/>
              <a:t>hướng</a:t>
            </a:r>
            <a:r>
              <a:rPr lang="en-US" sz="2600" dirty="0"/>
              <a:t> </a:t>
            </a:r>
            <a:r>
              <a:rPr lang="en-US" sz="2600" dirty="0" err="1"/>
              <a:t>đến</a:t>
            </a:r>
            <a:r>
              <a:rPr lang="en-US" sz="2600" dirty="0"/>
              <a:t> </a:t>
            </a:r>
            <a:r>
              <a:rPr lang="en-US" sz="2600" dirty="0" err="1"/>
              <a:t>chính</a:t>
            </a:r>
            <a:r>
              <a:rPr lang="en-US" sz="2600" dirty="0"/>
              <a:t> </a:t>
            </a:r>
            <a:r>
              <a:rPr lang="en-US" sz="2600" dirty="0" err="1"/>
              <a:t>quyền</a:t>
            </a:r>
            <a:r>
              <a:rPr lang="en-US" sz="2600" dirty="0"/>
              <a:t> </a:t>
            </a:r>
            <a:r>
              <a:rPr lang="en-US" sz="2600" dirty="0" err="1"/>
              <a:t>số</a:t>
            </a:r>
            <a:r>
              <a:rPr lang="en-US" sz="2600" dirty="0"/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418281704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446088" algn="just">
              <a:buNone/>
            </a:pPr>
            <a:r>
              <a:rPr lang="en-US" sz="2600" dirty="0">
                <a:solidFill>
                  <a:srgbClr val="FF0000"/>
                </a:solidFill>
              </a:rPr>
              <a:t>5. </a:t>
            </a:r>
            <a:r>
              <a:rPr lang="en-US" sz="2600" dirty="0" err="1">
                <a:solidFill>
                  <a:srgbClr val="FF0000"/>
                </a:solidFill>
              </a:rPr>
              <a:t>Tham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gia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xây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dựng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nền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tư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pháp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chuyên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nghiệp</a:t>
            </a:r>
            <a:r>
              <a:rPr lang="en-US" sz="2600" dirty="0">
                <a:solidFill>
                  <a:srgbClr val="FF0000"/>
                </a:solidFill>
              </a:rPr>
              <a:t>, </a:t>
            </a:r>
            <a:r>
              <a:rPr lang="en-US" sz="2600" dirty="0" err="1">
                <a:solidFill>
                  <a:srgbClr val="FF0000"/>
                </a:solidFill>
              </a:rPr>
              <a:t>hiện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đại</a:t>
            </a:r>
            <a:r>
              <a:rPr lang="en-US" sz="2600" dirty="0">
                <a:solidFill>
                  <a:srgbClr val="FF0000"/>
                </a:solidFill>
              </a:rPr>
              <a:t>, </a:t>
            </a:r>
            <a:r>
              <a:rPr lang="en-US" sz="2600" dirty="0" err="1">
                <a:solidFill>
                  <a:srgbClr val="FF0000"/>
                </a:solidFill>
              </a:rPr>
              <a:t>công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bằng</a:t>
            </a:r>
            <a:r>
              <a:rPr lang="en-US" sz="2600" dirty="0">
                <a:solidFill>
                  <a:srgbClr val="FF0000"/>
                </a:solidFill>
              </a:rPr>
              <a:t>, </a:t>
            </a:r>
            <a:r>
              <a:rPr lang="en-US" sz="2600" dirty="0" err="1">
                <a:solidFill>
                  <a:srgbClr val="FF0000"/>
                </a:solidFill>
              </a:rPr>
              <a:t>nghiêm</a:t>
            </a:r>
            <a:r>
              <a:rPr lang="en-US" sz="2600" dirty="0">
                <a:solidFill>
                  <a:srgbClr val="FF0000"/>
                </a:solidFill>
              </a:rPr>
              <a:t> minh, </a:t>
            </a:r>
            <a:r>
              <a:rPr lang="en-US" sz="2600" dirty="0" err="1">
                <a:solidFill>
                  <a:srgbClr val="FF0000"/>
                </a:solidFill>
              </a:rPr>
              <a:t>liêm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chính</a:t>
            </a:r>
            <a:r>
              <a:rPr lang="en-US" sz="2600" dirty="0">
                <a:solidFill>
                  <a:srgbClr val="FF0000"/>
                </a:solidFill>
              </a:rPr>
              <a:t>, </a:t>
            </a:r>
            <a:r>
              <a:rPr lang="en-US" sz="2600" dirty="0" err="1">
                <a:solidFill>
                  <a:srgbClr val="FF0000"/>
                </a:solidFill>
              </a:rPr>
              <a:t>phụng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sự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Tổ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quốc</a:t>
            </a:r>
            <a:r>
              <a:rPr lang="en-US" sz="2600" dirty="0">
                <a:solidFill>
                  <a:srgbClr val="FF0000"/>
                </a:solidFill>
              </a:rPr>
              <a:t>, </a:t>
            </a:r>
            <a:r>
              <a:rPr lang="en-US" sz="2600" dirty="0" err="1">
                <a:solidFill>
                  <a:srgbClr val="FF0000"/>
                </a:solidFill>
              </a:rPr>
              <a:t>phục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vụ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Nhân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dân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</a:p>
          <a:p>
            <a:pPr marL="0" indent="446088" algn="just">
              <a:buNone/>
            </a:pPr>
            <a:r>
              <a:rPr lang="en-US" sz="2600" dirty="0"/>
              <a:t>a) </a:t>
            </a:r>
            <a:r>
              <a:rPr lang="en-US" sz="2600" dirty="0" err="1"/>
              <a:t>Tập</a:t>
            </a:r>
            <a:r>
              <a:rPr lang="en-US" sz="2600" dirty="0"/>
              <a:t> </a:t>
            </a:r>
            <a:r>
              <a:rPr lang="en-US" sz="2600" dirty="0" err="1"/>
              <a:t>trung</a:t>
            </a:r>
            <a:r>
              <a:rPr lang="en-US" sz="2600" dirty="0"/>
              <a:t> </a:t>
            </a:r>
            <a:r>
              <a:rPr lang="en-US" sz="2600" dirty="0" err="1"/>
              <a:t>lãnh</a:t>
            </a:r>
            <a:r>
              <a:rPr lang="en-US" sz="2600" dirty="0"/>
              <a:t> </a:t>
            </a:r>
            <a:r>
              <a:rPr lang="en-US" sz="2600" dirty="0" err="1"/>
              <a:t>đạo</a:t>
            </a:r>
            <a:r>
              <a:rPr lang="en-US" sz="2600" dirty="0"/>
              <a:t> </a:t>
            </a:r>
            <a:r>
              <a:rPr lang="en-US" sz="2600" dirty="0" err="1"/>
              <a:t>thi</a:t>
            </a:r>
            <a:r>
              <a:rPr lang="en-US" sz="2600" dirty="0"/>
              <a:t> </a:t>
            </a:r>
            <a:r>
              <a:rPr lang="en-US" sz="2600" dirty="0" err="1"/>
              <a:t>hành</a:t>
            </a:r>
            <a:r>
              <a:rPr lang="en-US" sz="2600" dirty="0"/>
              <a:t> </a:t>
            </a:r>
            <a:r>
              <a:rPr lang="en-US" sz="2600" dirty="0" err="1"/>
              <a:t>án</a:t>
            </a:r>
            <a:r>
              <a:rPr lang="en-US" sz="2600" dirty="0"/>
              <a:t> </a:t>
            </a:r>
            <a:r>
              <a:rPr lang="en-US" sz="2600" dirty="0" err="1"/>
              <a:t>dân</a:t>
            </a:r>
            <a:r>
              <a:rPr lang="en-US" sz="2600" dirty="0"/>
              <a:t> </a:t>
            </a:r>
            <a:r>
              <a:rPr lang="en-US" sz="2600" dirty="0" err="1"/>
              <a:t>sự</a:t>
            </a:r>
            <a:r>
              <a:rPr lang="en-US" sz="2600" dirty="0"/>
              <a:t>, </a:t>
            </a:r>
            <a:r>
              <a:rPr lang="en-US" sz="2600" dirty="0" err="1"/>
              <a:t>hành</a:t>
            </a:r>
            <a:r>
              <a:rPr lang="en-US" sz="2600" dirty="0"/>
              <a:t> </a:t>
            </a:r>
            <a:r>
              <a:rPr lang="en-US" sz="2600" dirty="0" err="1"/>
              <a:t>chính</a:t>
            </a:r>
            <a:r>
              <a:rPr lang="en-US" sz="2600" dirty="0"/>
              <a:t> </a:t>
            </a:r>
            <a:r>
              <a:rPr lang="en-US" sz="2600" dirty="0" err="1"/>
              <a:t>theo</a:t>
            </a:r>
            <a:r>
              <a:rPr lang="en-US" sz="2600" dirty="0"/>
              <a:t> </a:t>
            </a:r>
            <a:r>
              <a:rPr lang="en-US" sz="2600" dirty="0" err="1"/>
              <a:t>hướng</a:t>
            </a:r>
            <a:r>
              <a:rPr lang="en-US" sz="2600" dirty="0"/>
              <a:t> </a:t>
            </a:r>
            <a:r>
              <a:rPr lang="en-US" sz="2600" dirty="0" err="1"/>
              <a:t>rút</a:t>
            </a:r>
            <a:r>
              <a:rPr lang="en-US" sz="2600" dirty="0"/>
              <a:t> </a:t>
            </a:r>
            <a:r>
              <a:rPr lang="en-US" sz="2600" dirty="0" err="1"/>
              <a:t>ngắn</a:t>
            </a:r>
            <a:r>
              <a:rPr lang="en-US" sz="2600" dirty="0"/>
              <a:t> </a:t>
            </a:r>
            <a:r>
              <a:rPr lang="en-US" sz="2600" dirty="0" err="1"/>
              <a:t>thời</a:t>
            </a:r>
            <a:r>
              <a:rPr lang="en-US" sz="2600" dirty="0"/>
              <a:t> </a:t>
            </a:r>
            <a:r>
              <a:rPr lang="en-US" sz="2600" dirty="0" err="1"/>
              <a:t>gian</a:t>
            </a:r>
            <a:r>
              <a:rPr lang="en-US" sz="2600" dirty="0"/>
              <a:t>, </a:t>
            </a:r>
            <a:r>
              <a:rPr lang="en-US" sz="2600" dirty="0" err="1"/>
              <a:t>giảm</a:t>
            </a:r>
            <a:r>
              <a:rPr lang="en-US" sz="2600" dirty="0"/>
              <a:t> </a:t>
            </a:r>
            <a:r>
              <a:rPr lang="en-US" sz="2600" dirty="0" err="1"/>
              <a:t>thiểu</a:t>
            </a:r>
            <a:r>
              <a:rPr lang="en-US" sz="2600" dirty="0"/>
              <a:t> chi </a:t>
            </a:r>
            <a:r>
              <a:rPr lang="en-US" sz="2600" dirty="0" err="1"/>
              <a:t>phí</a:t>
            </a:r>
            <a:r>
              <a:rPr lang="en-US" sz="2600" dirty="0"/>
              <a:t>; </a:t>
            </a:r>
            <a:r>
              <a:rPr lang="en-US" sz="2600" dirty="0" err="1"/>
              <a:t>tăng</a:t>
            </a:r>
            <a:r>
              <a:rPr lang="en-US" sz="2600" dirty="0"/>
              <a:t> </a:t>
            </a:r>
            <a:r>
              <a:rPr lang="en-US" sz="2600" dirty="0" err="1"/>
              <a:t>cường</a:t>
            </a:r>
            <a:r>
              <a:rPr lang="en-US" sz="2600" dirty="0"/>
              <a:t> </a:t>
            </a:r>
            <a:r>
              <a:rPr lang="en-US" sz="2600" dirty="0" err="1"/>
              <a:t>phối</a:t>
            </a:r>
            <a:r>
              <a:rPr lang="en-US" sz="2600" dirty="0"/>
              <a:t> </a:t>
            </a:r>
            <a:r>
              <a:rPr lang="en-US" sz="2600" dirty="0" err="1"/>
              <a:t>hợp</a:t>
            </a:r>
            <a:r>
              <a:rPr lang="en-US" sz="2600" dirty="0"/>
              <a:t> </a:t>
            </a:r>
            <a:r>
              <a:rPr lang="en-US" sz="2600" dirty="0" err="1"/>
              <a:t>giữa</a:t>
            </a:r>
            <a:r>
              <a:rPr lang="en-US" sz="2600" dirty="0"/>
              <a:t> </a:t>
            </a:r>
            <a:r>
              <a:rPr lang="en-US" sz="2600" dirty="0" err="1"/>
              <a:t>các</a:t>
            </a:r>
            <a:r>
              <a:rPr lang="en-US" sz="2600" dirty="0"/>
              <a:t> </a:t>
            </a:r>
            <a:r>
              <a:rPr lang="en-US" sz="2600" dirty="0" err="1"/>
              <a:t>cơ</a:t>
            </a:r>
            <a:r>
              <a:rPr lang="en-US" sz="2600" dirty="0"/>
              <a:t> </a:t>
            </a:r>
            <a:r>
              <a:rPr lang="en-US" sz="2600" dirty="0" err="1"/>
              <a:t>quan</a:t>
            </a:r>
            <a:r>
              <a:rPr lang="en-US" sz="2600" dirty="0"/>
              <a:t> </a:t>
            </a:r>
            <a:r>
              <a:rPr lang="en-US" sz="2600" dirty="0" err="1"/>
              <a:t>trong</a:t>
            </a:r>
            <a:r>
              <a:rPr lang="en-US" sz="2600" dirty="0"/>
              <a:t> </a:t>
            </a:r>
            <a:r>
              <a:rPr lang="en-US" sz="2600" dirty="0" err="1"/>
              <a:t>thi</a:t>
            </a:r>
            <a:r>
              <a:rPr lang="en-US" sz="2600" dirty="0"/>
              <a:t> </a:t>
            </a:r>
            <a:r>
              <a:rPr lang="en-US" sz="2600" dirty="0" err="1"/>
              <a:t>hành</a:t>
            </a:r>
            <a:r>
              <a:rPr lang="en-US" sz="2600" dirty="0"/>
              <a:t> </a:t>
            </a:r>
            <a:r>
              <a:rPr lang="en-US" sz="2600" dirty="0" err="1"/>
              <a:t>án</a:t>
            </a:r>
            <a:r>
              <a:rPr lang="en-US" sz="2600" dirty="0"/>
              <a:t> </a:t>
            </a:r>
            <a:r>
              <a:rPr lang="en-US" sz="2600" dirty="0" err="1"/>
              <a:t>hình</a:t>
            </a:r>
            <a:r>
              <a:rPr lang="en-US" sz="2600" dirty="0"/>
              <a:t> </a:t>
            </a:r>
            <a:r>
              <a:rPr lang="en-US" sz="2600" dirty="0" err="1"/>
              <a:t>sự</a:t>
            </a:r>
            <a:r>
              <a:rPr lang="en-US" sz="2600" dirty="0"/>
              <a:t>, </a:t>
            </a:r>
            <a:r>
              <a:rPr lang="en-US" sz="2600" dirty="0" err="1"/>
              <a:t>dân</a:t>
            </a:r>
            <a:r>
              <a:rPr lang="en-US" sz="2600" dirty="0"/>
              <a:t> </a:t>
            </a:r>
            <a:r>
              <a:rPr lang="en-US" sz="2600" dirty="0" err="1"/>
              <a:t>sự</a:t>
            </a:r>
            <a:r>
              <a:rPr lang="en-US" sz="2600" dirty="0"/>
              <a:t>, </a:t>
            </a:r>
            <a:r>
              <a:rPr lang="en-US" sz="2600" dirty="0" err="1"/>
              <a:t>hành</a:t>
            </a:r>
            <a:r>
              <a:rPr lang="en-US" sz="2600" dirty="0"/>
              <a:t> </a:t>
            </a:r>
            <a:r>
              <a:rPr lang="en-US" sz="2600" dirty="0" err="1"/>
              <a:t>chính</a:t>
            </a:r>
            <a:r>
              <a:rPr lang="en-US" sz="2600" dirty="0"/>
              <a:t>; </a:t>
            </a:r>
            <a:r>
              <a:rPr lang="en-US" sz="2600" dirty="0" err="1"/>
              <a:t>tiếp</a:t>
            </a:r>
            <a:r>
              <a:rPr lang="en-US" sz="2600" dirty="0"/>
              <a:t> </a:t>
            </a:r>
            <a:r>
              <a:rPr lang="en-US" sz="2600" dirty="0" err="1"/>
              <a:t>tục</a:t>
            </a:r>
            <a:r>
              <a:rPr lang="en-US" sz="2600" dirty="0"/>
              <a:t> </a:t>
            </a:r>
            <a:r>
              <a:rPr lang="en-US" sz="2600" dirty="0" err="1"/>
              <a:t>thực</a:t>
            </a:r>
            <a:r>
              <a:rPr lang="en-US" sz="2600" dirty="0"/>
              <a:t> </a:t>
            </a:r>
            <a:r>
              <a:rPr lang="en-US" sz="2600" dirty="0" err="1"/>
              <a:t>hiện</a:t>
            </a:r>
            <a:r>
              <a:rPr lang="en-US" sz="2600" dirty="0"/>
              <a:t> </a:t>
            </a:r>
            <a:r>
              <a:rPr lang="en-US" sz="2600" dirty="0" err="1"/>
              <a:t>xã</a:t>
            </a:r>
            <a:r>
              <a:rPr lang="en-US" sz="2600" dirty="0"/>
              <a:t> </a:t>
            </a:r>
            <a:r>
              <a:rPr lang="en-US" sz="2600" dirty="0" err="1"/>
              <a:t>hội</a:t>
            </a:r>
            <a:r>
              <a:rPr lang="en-US" sz="2600" dirty="0"/>
              <a:t> </a:t>
            </a:r>
            <a:r>
              <a:rPr lang="en-US" sz="2600" dirty="0" err="1"/>
              <a:t>hóa</a:t>
            </a:r>
            <a:r>
              <a:rPr lang="en-US" sz="2600" dirty="0"/>
              <a:t> </a:t>
            </a:r>
            <a:r>
              <a:rPr lang="en-US" sz="2600" dirty="0" err="1"/>
              <a:t>một</a:t>
            </a:r>
            <a:r>
              <a:rPr lang="en-US" sz="2600" dirty="0"/>
              <a:t> </a:t>
            </a:r>
            <a:r>
              <a:rPr lang="en-US" sz="2600" dirty="0" err="1"/>
              <a:t>số</a:t>
            </a:r>
            <a:r>
              <a:rPr lang="en-US" sz="2600" dirty="0"/>
              <a:t> </a:t>
            </a:r>
            <a:r>
              <a:rPr lang="en-US" sz="2600" dirty="0" err="1"/>
              <a:t>hoạt</a:t>
            </a:r>
            <a:r>
              <a:rPr lang="en-US" sz="2600" dirty="0"/>
              <a:t> </a:t>
            </a:r>
            <a:r>
              <a:rPr lang="en-US" sz="2600" dirty="0" err="1"/>
              <a:t>động</a:t>
            </a:r>
            <a:r>
              <a:rPr lang="en-US" sz="2600" dirty="0"/>
              <a:t> </a:t>
            </a:r>
            <a:r>
              <a:rPr lang="en-US" sz="2600" dirty="0" err="1"/>
              <a:t>thi</a:t>
            </a:r>
            <a:r>
              <a:rPr lang="en-US" sz="2600" dirty="0"/>
              <a:t> </a:t>
            </a:r>
            <a:r>
              <a:rPr lang="en-US" sz="2600" dirty="0" err="1"/>
              <a:t>hành</a:t>
            </a:r>
            <a:r>
              <a:rPr lang="en-US" sz="2600" dirty="0"/>
              <a:t> </a:t>
            </a:r>
            <a:r>
              <a:rPr lang="en-US" sz="2600" dirty="0" err="1"/>
              <a:t>án</a:t>
            </a:r>
            <a:r>
              <a:rPr lang="en-US" sz="2600" dirty="0"/>
              <a:t> </a:t>
            </a:r>
            <a:r>
              <a:rPr lang="en-US" sz="2600" dirty="0" err="1"/>
              <a:t>dân</a:t>
            </a:r>
            <a:r>
              <a:rPr lang="en-US" sz="2600" dirty="0"/>
              <a:t> </a:t>
            </a:r>
            <a:r>
              <a:rPr lang="en-US" sz="2600" dirty="0" err="1"/>
              <a:t>sự</a:t>
            </a:r>
            <a:r>
              <a:rPr lang="en-US" sz="2600" dirty="0"/>
              <a:t> </a:t>
            </a:r>
            <a:r>
              <a:rPr lang="en-US" sz="2600" dirty="0" err="1"/>
              <a:t>với</a:t>
            </a:r>
            <a:r>
              <a:rPr lang="en-US" sz="2600" dirty="0"/>
              <a:t> </a:t>
            </a:r>
            <a:r>
              <a:rPr lang="en-US" sz="2600" dirty="0" err="1"/>
              <a:t>cơ</a:t>
            </a:r>
            <a:r>
              <a:rPr lang="en-US" sz="2600" dirty="0"/>
              <a:t> </a:t>
            </a:r>
            <a:r>
              <a:rPr lang="en-US" sz="2600" dirty="0" err="1"/>
              <a:t>chế</a:t>
            </a:r>
            <a:r>
              <a:rPr lang="en-US" sz="2600" dirty="0"/>
              <a:t> </a:t>
            </a:r>
            <a:r>
              <a:rPr lang="en-US" sz="2600" dirty="0" err="1"/>
              <a:t>bảo</a:t>
            </a:r>
            <a:r>
              <a:rPr lang="en-US" sz="2600" dirty="0"/>
              <a:t> </a:t>
            </a:r>
            <a:r>
              <a:rPr lang="en-US" sz="2600" dirty="0" err="1"/>
              <a:t>đảm</a:t>
            </a:r>
            <a:r>
              <a:rPr lang="en-US" sz="2600" dirty="0"/>
              <a:t>, </a:t>
            </a:r>
            <a:r>
              <a:rPr lang="en-US" sz="2600" dirty="0" err="1"/>
              <a:t>lộ</a:t>
            </a:r>
            <a:r>
              <a:rPr lang="en-US" sz="2600" dirty="0"/>
              <a:t> </a:t>
            </a:r>
            <a:r>
              <a:rPr lang="en-US" sz="2600" dirty="0" err="1"/>
              <a:t>trình</a:t>
            </a:r>
            <a:r>
              <a:rPr lang="en-US" sz="2600" dirty="0"/>
              <a:t> </a:t>
            </a:r>
            <a:r>
              <a:rPr lang="en-US" sz="2600" dirty="0" err="1"/>
              <a:t>phù</a:t>
            </a:r>
            <a:r>
              <a:rPr lang="en-US" sz="2600" dirty="0"/>
              <a:t> </a:t>
            </a:r>
            <a:r>
              <a:rPr lang="en-US" sz="2600" dirty="0" err="1"/>
              <a:t>hợp</a:t>
            </a:r>
            <a:r>
              <a:rPr lang="en-US" sz="2600" dirty="0"/>
              <a:t> </a:t>
            </a:r>
            <a:r>
              <a:rPr lang="en-US" sz="2600" dirty="0" err="1"/>
              <a:t>theo</a:t>
            </a:r>
            <a:r>
              <a:rPr lang="en-US" sz="2600" dirty="0"/>
              <a:t> </a:t>
            </a:r>
            <a:r>
              <a:rPr lang="en-US" sz="2600" dirty="0" err="1"/>
              <a:t>chỉ</a:t>
            </a:r>
            <a:r>
              <a:rPr lang="en-US" sz="2600" dirty="0"/>
              <a:t> </a:t>
            </a:r>
            <a:r>
              <a:rPr lang="en-US" sz="2600" dirty="0" err="1"/>
              <a:t>đạo</a:t>
            </a:r>
            <a:r>
              <a:rPr lang="en-US" sz="2600" dirty="0"/>
              <a:t> </a:t>
            </a:r>
            <a:r>
              <a:rPr lang="en-US" sz="2600" dirty="0" err="1"/>
              <a:t>của</a:t>
            </a:r>
            <a:r>
              <a:rPr lang="en-US" sz="2600" dirty="0"/>
              <a:t> </a:t>
            </a:r>
            <a:r>
              <a:rPr lang="en-US" sz="2600" dirty="0" err="1"/>
              <a:t>Trung</a:t>
            </a:r>
            <a:r>
              <a:rPr lang="en-US" sz="2600" dirty="0"/>
              <a:t> </a:t>
            </a:r>
            <a:r>
              <a:rPr lang="en-US" sz="2600" dirty="0" err="1"/>
              <a:t>ương</a:t>
            </a:r>
            <a:r>
              <a:rPr lang="en-US" sz="2600" dirty="0"/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253413278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28725"/>
            <a:ext cx="9144000" cy="5512643"/>
          </a:xfr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446088" algn="just">
              <a:buNone/>
            </a:pPr>
            <a:r>
              <a:rPr lang="en-US" sz="2600" dirty="0"/>
              <a:t>b) </a:t>
            </a:r>
            <a:r>
              <a:rPr lang="en-US" sz="2600" dirty="0" err="1"/>
              <a:t>Nâng</a:t>
            </a:r>
            <a:r>
              <a:rPr lang="en-US" sz="2600" dirty="0"/>
              <a:t> </a:t>
            </a:r>
            <a:r>
              <a:rPr lang="en-US" sz="2600" dirty="0" err="1"/>
              <a:t>cao</a:t>
            </a:r>
            <a:r>
              <a:rPr lang="en-US" sz="2600" dirty="0"/>
              <a:t> </a:t>
            </a:r>
            <a:r>
              <a:rPr lang="en-US" sz="2600" dirty="0" err="1"/>
              <a:t>hiệu</a:t>
            </a:r>
            <a:r>
              <a:rPr lang="en-US" sz="2600" dirty="0"/>
              <a:t> </a:t>
            </a:r>
            <a:r>
              <a:rPr lang="en-US" sz="2600" dirty="0" err="1"/>
              <a:t>lực</a:t>
            </a:r>
            <a:r>
              <a:rPr lang="en-US" sz="2600" dirty="0"/>
              <a:t>, </a:t>
            </a:r>
            <a:r>
              <a:rPr lang="en-US" sz="2600" dirty="0" err="1"/>
              <a:t>hiệu</a:t>
            </a:r>
            <a:r>
              <a:rPr lang="en-US" sz="2600" dirty="0"/>
              <a:t> </a:t>
            </a:r>
            <a:r>
              <a:rPr lang="en-US" sz="2600" dirty="0" err="1"/>
              <a:t>quả</a:t>
            </a:r>
            <a:r>
              <a:rPr lang="en-US" sz="2600" dirty="0"/>
              <a:t> </a:t>
            </a:r>
            <a:r>
              <a:rPr lang="en-US" sz="2600" dirty="0" err="1"/>
              <a:t>quản</a:t>
            </a:r>
            <a:r>
              <a:rPr lang="en-US" sz="2600" dirty="0"/>
              <a:t> </a:t>
            </a:r>
            <a:r>
              <a:rPr lang="en-US" sz="2600" dirty="0" err="1"/>
              <a:t>lý</a:t>
            </a:r>
            <a:r>
              <a:rPr lang="en-US" sz="2600" dirty="0"/>
              <a:t> </a:t>
            </a:r>
            <a:r>
              <a:rPr lang="en-US" sz="2600" dirty="0" err="1"/>
              <a:t>nhà</a:t>
            </a:r>
            <a:r>
              <a:rPr lang="en-US" sz="2600" dirty="0"/>
              <a:t> </a:t>
            </a:r>
            <a:r>
              <a:rPr lang="en-US" sz="2600" dirty="0" err="1"/>
              <a:t>nước</a:t>
            </a:r>
            <a:r>
              <a:rPr lang="en-US" sz="2600" dirty="0"/>
              <a:t> </a:t>
            </a:r>
            <a:r>
              <a:rPr lang="en-US" sz="2600" dirty="0" err="1"/>
              <a:t>và</a:t>
            </a:r>
            <a:r>
              <a:rPr lang="en-US" sz="2600" dirty="0"/>
              <a:t> </a:t>
            </a:r>
            <a:r>
              <a:rPr lang="en-US" sz="2600" dirty="0" err="1"/>
              <a:t>trách</a:t>
            </a:r>
            <a:r>
              <a:rPr lang="en-US" sz="2600" dirty="0"/>
              <a:t> </a:t>
            </a:r>
            <a:r>
              <a:rPr lang="en-US" sz="2600" dirty="0" err="1"/>
              <a:t>nhiệm</a:t>
            </a:r>
            <a:r>
              <a:rPr lang="en-US" sz="2600" dirty="0"/>
              <a:t> </a:t>
            </a:r>
            <a:r>
              <a:rPr lang="en-US" sz="2600" dirty="0" err="1"/>
              <a:t>tự</a:t>
            </a:r>
            <a:r>
              <a:rPr lang="en-US" sz="2600" dirty="0"/>
              <a:t> </a:t>
            </a:r>
            <a:r>
              <a:rPr lang="en-US" sz="2600" dirty="0" err="1"/>
              <a:t>quản</a:t>
            </a:r>
            <a:r>
              <a:rPr lang="en-US" sz="2600" dirty="0"/>
              <a:t> </a:t>
            </a:r>
            <a:r>
              <a:rPr lang="en-US" sz="2600" dirty="0" err="1"/>
              <a:t>của</a:t>
            </a:r>
            <a:r>
              <a:rPr lang="en-US" sz="2600" dirty="0"/>
              <a:t> </a:t>
            </a:r>
            <a:r>
              <a:rPr lang="en-US" sz="2600" dirty="0" err="1"/>
              <a:t>tổ</a:t>
            </a:r>
            <a:r>
              <a:rPr lang="en-US" sz="2600" dirty="0"/>
              <a:t> </a:t>
            </a:r>
            <a:r>
              <a:rPr lang="en-US" sz="2600" dirty="0" err="1"/>
              <a:t>chức</a:t>
            </a:r>
            <a:r>
              <a:rPr lang="en-US" sz="2600" dirty="0"/>
              <a:t> </a:t>
            </a:r>
            <a:r>
              <a:rPr lang="en-US" sz="2600" dirty="0" err="1"/>
              <a:t>xã</a:t>
            </a:r>
            <a:r>
              <a:rPr lang="en-US" sz="2600" dirty="0"/>
              <a:t> </a:t>
            </a:r>
            <a:r>
              <a:rPr lang="en-US" sz="2600" dirty="0" err="1"/>
              <a:t>hội</a:t>
            </a:r>
            <a:r>
              <a:rPr lang="en-US" sz="2600" dirty="0"/>
              <a:t> - </a:t>
            </a:r>
            <a:r>
              <a:rPr lang="en-US" sz="2600" dirty="0" err="1"/>
              <a:t>nghề</a:t>
            </a:r>
            <a:r>
              <a:rPr lang="en-US" sz="2600" dirty="0"/>
              <a:t> </a:t>
            </a:r>
            <a:r>
              <a:rPr lang="en-US" sz="2600" dirty="0" err="1"/>
              <a:t>nghiệp</a:t>
            </a:r>
            <a:r>
              <a:rPr lang="en-US" sz="2600" dirty="0"/>
              <a:t> </a:t>
            </a:r>
            <a:r>
              <a:rPr lang="en-US" sz="2600" dirty="0" err="1"/>
              <a:t>đối</a:t>
            </a:r>
            <a:r>
              <a:rPr lang="en-US" sz="2600" dirty="0"/>
              <a:t> </a:t>
            </a:r>
            <a:r>
              <a:rPr lang="en-US" sz="2600" dirty="0" err="1"/>
              <a:t>với</a:t>
            </a:r>
            <a:r>
              <a:rPr lang="en-US" sz="2600" dirty="0"/>
              <a:t> </a:t>
            </a:r>
            <a:r>
              <a:rPr lang="en-US" sz="2600" dirty="0" err="1"/>
              <a:t>luật</a:t>
            </a:r>
            <a:r>
              <a:rPr lang="en-US" sz="2600" dirty="0"/>
              <a:t> </a:t>
            </a:r>
            <a:r>
              <a:rPr lang="en-US" sz="2600" dirty="0" err="1"/>
              <a:t>sư</a:t>
            </a:r>
            <a:r>
              <a:rPr lang="en-US" sz="2600" dirty="0"/>
              <a:t>; </a:t>
            </a:r>
            <a:r>
              <a:rPr lang="en-US" sz="2600" dirty="0" err="1"/>
              <a:t>tăng</a:t>
            </a:r>
            <a:r>
              <a:rPr lang="en-US" sz="2600" dirty="0"/>
              <a:t> </a:t>
            </a:r>
            <a:r>
              <a:rPr lang="en-US" sz="2600" dirty="0" err="1"/>
              <a:t>cường</a:t>
            </a:r>
            <a:r>
              <a:rPr lang="en-US" sz="2600" dirty="0"/>
              <a:t> </a:t>
            </a:r>
            <a:r>
              <a:rPr lang="en-US" sz="2600" dirty="0" err="1"/>
              <a:t>kỷ</a:t>
            </a:r>
            <a:r>
              <a:rPr lang="en-US" sz="2600" dirty="0"/>
              <a:t> </a:t>
            </a:r>
            <a:r>
              <a:rPr lang="en-US" sz="2600" dirty="0" err="1"/>
              <a:t>luật</a:t>
            </a:r>
            <a:r>
              <a:rPr lang="en-US" sz="2600" dirty="0"/>
              <a:t>, </a:t>
            </a:r>
            <a:r>
              <a:rPr lang="en-US" sz="2600" dirty="0" err="1"/>
              <a:t>kỷ</a:t>
            </a:r>
            <a:r>
              <a:rPr lang="en-US" sz="2600" dirty="0"/>
              <a:t> </a:t>
            </a:r>
            <a:r>
              <a:rPr lang="en-US" sz="2600" dirty="0" err="1"/>
              <a:t>cương</a:t>
            </a:r>
            <a:r>
              <a:rPr lang="en-US" sz="2600" dirty="0"/>
              <a:t> </a:t>
            </a:r>
            <a:r>
              <a:rPr lang="en-US" sz="2600" dirty="0" err="1"/>
              <a:t>trong</a:t>
            </a:r>
            <a:r>
              <a:rPr lang="en-US" sz="2600" dirty="0"/>
              <a:t> </a:t>
            </a:r>
            <a:r>
              <a:rPr lang="en-US" sz="2600" dirty="0" err="1"/>
              <a:t>hoạt</a:t>
            </a:r>
            <a:r>
              <a:rPr lang="en-US" sz="2600" dirty="0"/>
              <a:t> </a:t>
            </a:r>
            <a:r>
              <a:rPr lang="en-US" sz="2600" dirty="0" err="1"/>
              <a:t>động</a:t>
            </a:r>
            <a:r>
              <a:rPr lang="en-US" sz="2600" dirty="0"/>
              <a:t> </a:t>
            </a:r>
            <a:r>
              <a:rPr lang="en-US" sz="2600" dirty="0" err="1"/>
              <a:t>hành</a:t>
            </a:r>
            <a:r>
              <a:rPr lang="en-US" sz="2600" dirty="0"/>
              <a:t> </a:t>
            </a:r>
            <a:r>
              <a:rPr lang="en-US" sz="2600" dirty="0" err="1"/>
              <a:t>nghề</a:t>
            </a:r>
            <a:r>
              <a:rPr lang="en-US" sz="2600" dirty="0"/>
              <a:t> </a:t>
            </a:r>
            <a:r>
              <a:rPr lang="en-US" sz="2600" dirty="0" err="1"/>
              <a:t>luật</a:t>
            </a:r>
            <a:r>
              <a:rPr lang="en-US" sz="2600" dirty="0"/>
              <a:t> </a:t>
            </a:r>
            <a:r>
              <a:rPr lang="en-US" sz="2600" dirty="0" err="1"/>
              <a:t>sư</a:t>
            </a:r>
            <a:r>
              <a:rPr lang="en-US" sz="2600" dirty="0"/>
              <a:t>; </a:t>
            </a:r>
            <a:r>
              <a:rPr lang="en-US" sz="2600" dirty="0" err="1"/>
              <a:t>tăng</a:t>
            </a:r>
            <a:r>
              <a:rPr lang="en-US" sz="2600" dirty="0"/>
              <a:t> </a:t>
            </a:r>
            <a:r>
              <a:rPr lang="en-US" sz="2600" dirty="0" err="1"/>
              <a:t>cường</a:t>
            </a:r>
            <a:r>
              <a:rPr lang="en-US" sz="2600" dirty="0"/>
              <a:t> </a:t>
            </a:r>
            <a:r>
              <a:rPr lang="en-US" sz="2600" dirty="0" err="1"/>
              <a:t>đào</a:t>
            </a:r>
            <a:r>
              <a:rPr lang="en-US" sz="2600" dirty="0"/>
              <a:t> </a:t>
            </a:r>
            <a:r>
              <a:rPr lang="en-US" sz="2600" dirty="0" err="1"/>
              <a:t>tạo</a:t>
            </a:r>
            <a:r>
              <a:rPr lang="en-US" sz="2600" dirty="0"/>
              <a:t>, </a:t>
            </a:r>
            <a:r>
              <a:rPr lang="en-US" sz="2600" dirty="0" err="1"/>
              <a:t>bồi</a:t>
            </a:r>
            <a:r>
              <a:rPr lang="en-US" sz="2600" dirty="0"/>
              <a:t> </a:t>
            </a:r>
            <a:r>
              <a:rPr lang="en-US" sz="2600" dirty="0" err="1"/>
              <a:t>dưỡng</a:t>
            </a:r>
            <a:r>
              <a:rPr lang="en-US" sz="2600" dirty="0"/>
              <a:t>...</a:t>
            </a:r>
          </a:p>
          <a:p>
            <a:pPr marL="0" indent="446088" algn="just">
              <a:buNone/>
            </a:pPr>
            <a:r>
              <a:rPr lang="en-US" sz="2600" dirty="0"/>
              <a:t>c) </a:t>
            </a:r>
            <a:r>
              <a:rPr lang="en-US" sz="2600" dirty="0" err="1"/>
              <a:t>Đẩy</a:t>
            </a:r>
            <a:r>
              <a:rPr lang="en-US" sz="2600" dirty="0"/>
              <a:t> </a:t>
            </a:r>
            <a:r>
              <a:rPr lang="en-US" sz="2600" dirty="0" err="1"/>
              <a:t>mạnh</a:t>
            </a:r>
            <a:r>
              <a:rPr lang="en-US" sz="2600" dirty="0"/>
              <a:t> </a:t>
            </a:r>
            <a:r>
              <a:rPr lang="en-US" sz="2600" dirty="0" err="1"/>
              <a:t>thực</a:t>
            </a:r>
            <a:r>
              <a:rPr lang="en-US" sz="2600" dirty="0"/>
              <a:t> </a:t>
            </a:r>
            <a:r>
              <a:rPr lang="en-US" sz="2600" dirty="0" err="1"/>
              <a:t>hiện</a:t>
            </a:r>
            <a:r>
              <a:rPr lang="en-US" sz="2600" dirty="0"/>
              <a:t> </a:t>
            </a:r>
            <a:r>
              <a:rPr lang="en-US" sz="2600" dirty="0" err="1"/>
              <a:t>cơ</a:t>
            </a:r>
            <a:r>
              <a:rPr lang="en-US" sz="2600" dirty="0"/>
              <a:t> </a:t>
            </a:r>
            <a:r>
              <a:rPr lang="en-US" sz="2600" dirty="0" err="1"/>
              <a:t>chế</a:t>
            </a:r>
            <a:r>
              <a:rPr lang="en-US" sz="2600" dirty="0"/>
              <a:t> </a:t>
            </a:r>
            <a:r>
              <a:rPr lang="en-US" sz="2600" dirty="0" err="1"/>
              <a:t>huy</a:t>
            </a:r>
            <a:r>
              <a:rPr lang="en-US" sz="2600" dirty="0"/>
              <a:t> </a:t>
            </a:r>
            <a:r>
              <a:rPr lang="en-US" sz="2600" dirty="0" err="1"/>
              <a:t>động</a:t>
            </a:r>
            <a:r>
              <a:rPr lang="en-US" sz="2600" dirty="0"/>
              <a:t> </a:t>
            </a:r>
            <a:r>
              <a:rPr lang="en-US" sz="2600" dirty="0" err="1"/>
              <a:t>nguồn</a:t>
            </a:r>
            <a:r>
              <a:rPr lang="en-US" sz="2600" dirty="0"/>
              <a:t> </a:t>
            </a:r>
            <a:r>
              <a:rPr lang="en-US" sz="2600" dirty="0" err="1"/>
              <a:t>lực</a:t>
            </a:r>
            <a:r>
              <a:rPr lang="en-US" sz="2600" dirty="0"/>
              <a:t> </a:t>
            </a:r>
            <a:r>
              <a:rPr lang="en-US" sz="2600" dirty="0" err="1"/>
              <a:t>để</a:t>
            </a:r>
            <a:r>
              <a:rPr lang="en-US" sz="2600" dirty="0"/>
              <a:t> </a:t>
            </a:r>
            <a:r>
              <a:rPr lang="en-US" sz="2600" dirty="0" err="1"/>
              <a:t>xã</a:t>
            </a:r>
            <a:r>
              <a:rPr lang="en-US" sz="2600" dirty="0"/>
              <a:t> </a:t>
            </a:r>
            <a:r>
              <a:rPr lang="en-US" sz="2600" dirty="0" err="1"/>
              <a:t>hội</a:t>
            </a:r>
            <a:r>
              <a:rPr lang="en-US" sz="2600" dirty="0"/>
              <a:t> </a:t>
            </a:r>
            <a:r>
              <a:rPr lang="en-US" sz="2600" dirty="0" err="1"/>
              <a:t>hóa</a:t>
            </a:r>
            <a:r>
              <a:rPr lang="en-US" sz="2600" dirty="0"/>
              <a:t> </a:t>
            </a:r>
            <a:r>
              <a:rPr lang="en-US" sz="2600" dirty="0" err="1"/>
              <a:t>và</a:t>
            </a:r>
            <a:r>
              <a:rPr lang="en-US" sz="2600" dirty="0"/>
              <a:t> </a:t>
            </a:r>
            <a:r>
              <a:rPr lang="en-US" sz="2600" dirty="0" err="1"/>
              <a:t>phát</a:t>
            </a:r>
            <a:r>
              <a:rPr lang="en-US" sz="2600" dirty="0"/>
              <a:t> </a:t>
            </a:r>
            <a:r>
              <a:rPr lang="en-US" sz="2600" dirty="0" err="1"/>
              <a:t>triển</a:t>
            </a:r>
            <a:r>
              <a:rPr lang="en-US" sz="2600" dirty="0"/>
              <a:t> </a:t>
            </a:r>
            <a:r>
              <a:rPr lang="en-US" sz="2600" dirty="0" err="1"/>
              <a:t>các</a:t>
            </a:r>
            <a:r>
              <a:rPr lang="en-US" sz="2600" dirty="0"/>
              <a:t> </a:t>
            </a:r>
            <a:r>
              <a:rPr lang="en-US" sz="2600" dirty="0" err="1"/>
              <a:t>lĩnh</a:t>
            </a:r>
            <a:r>
              <a:rPr lang="en-US" sz="2600" dirty="0"/>
              <a:t> </a:t>
            </a:r>
            <a:r>
              <a:rPr lang="en-US" sz="2600" dirty="0" err="1"/>
              <a:t>vực</a:t>
            </a:r>
            <a:r>
              <a:rPr lang="en-US" sz="2600" dirty="0"/>
              <a:t> </a:t>
            </a:r>
            <a:r>
              <a:rPr lang="en-US" sz="2600" dirty="0" err="1"/>
              <a:t>công</a:t>
            </a:r>
            <a:r>
              <a:rPr lang="en-US" sz="2600" dirty="0"/>
              <a:t> </a:t>
            </a:r>
            <a:r>
              <a:rPr lang="en-US" sz="2600" dirty="0" err="1"/>
              <a:t>chứng</a:t>
            </a:r>
            <a:r>
              <a:rPr lang="en-US" sz="2600" dirty="0"/>
              <a:t>, </a:t>
            </a:r>
            <a:r>
              <a:rPr lang="en-US" sz="2600" dirty="0" err="1"/>
              <a:t>hòa</a:t>
            </a:r>
            <a:r>
              <a:rPr lang="en-US" sz="2600" dirty="0"/>
              <a:t> </a:t>
            </a:r>
            <a:r>
              <a:rPr lang="en-US" sz="2600" dirty="0" err="1"/>
              <a:t>giải</a:t>
            </a:r>
            <a:r>
              <a:rPr lang="en-US" sz="2600" dirty="0"/>
              <a:t>, </a:t>
            </a:r>
            <a:r>
              <a:rPr lang="en-US" sz="2600" dirty="0" err="1"/>
              <a:t>trọng</a:t>
            </a:r>
            <a:r>
              <a:rPr lang="en-US" sz="2600" dirty="0"/>
              <a:t> </a:t>
            </a:r>
            <a:r>
              <a:rPr lang="en-US" sz="2600" dirty="0" err="1"/>
              <a:t>tài</a:t>
            </a:r>
            <a:r>
              <a:rPr lang="en-US" sz="2600" dirty="0"/>
              <a:t>, </a:t>
            </a:r>
            <a:r>
              <a:rPr lang="en-US" sz="2600" dirty="0" err="1"/>
              <a:t>thừa</a:t>
            </a:r>
            <a:r>
              <a:rPr lang="en-US" sz="2600" dirty="0"/>
              <a:t> </a:t>
            </a:r>
            <a:r>
              <a:rPr lang="en-US" sz="2600" dirty="0" err="1"/>
              <a:t>phát</a:t>
            </a:r>
            <a:r>
              <a:rPr lang="en-US" sz="2600" dirty="0"/>
              <a:t> </a:t>
            </a:r>
            <a:r>
              <a:rPr lang="en-US" sz="2600" dirty="0" err="1"/>
              <a:t>lại</a:t>
            </a:r>
            <a:r>
              <a:rPr lang="en-US" sz="2600" dirty="0"/>
              <a:t>, </a:t>
            </a:r>
            <a:r>
              <a:rPr lang="en-US" sz="2600" dirty="0" err="1"/>
              <a:t>giám</a:t>
            </a:r>
            <a:r>
              <a:rPr lang="en-US" sz="2600" dirty="0"/>
              <a:t> </a:t>
            </a:r>
            <a:r>
              <a:rPr lang="en-US" sz="2600" dirty="0" err="1"/>
              <a:t>định</a:t>
            </a:r>
            <a:r>
              <a:rPr lang="en-US" sz="2600" dirty="0"/>
              <a:t> </a:t>
            </a:r>
            <a:r>
              <a:rPr lang="en-US" sz="2600" dirty="0" err="1"/>
              <a:t>tư</a:t>
            </a:r>
            <a:r>
              <a:rPr lang="en-US" sz="2600" dirty="0"/>
              <a:t> </a:t>
            </a:r>
            <a:r>
              <a:rPr lang="en-US" sz="2600" dirty="0" err="1"/>
              <a:t>pháp</a:t>
            </a:r>
            <a:r>
              <a:rPr lang="en-US" sz="2600" dirty="0"/>
              <a:t>; </a:t>
            </a:r>
            <a:r>
              <a:rPr lang="en-US" sz="2600" dirty="0" err="1"/>
              <a:t>xây</a:t>
            </a:r>
            <a:r>
              <a:rPr lang="en-US" sz="2600" dirty="0"/>
              <a:t> </a:t>
            </a:r>
            <a:r>
              <a:rPr lang="en-US" sz="2600" dirty="0" err="1"/>
              <a:t>dựng</a:t>
            </a:r>
            <a:r>
              <a:rPr lang="en-US" sz="2600" dirty="0"/>
              <a:t> </a:t>
            </a:r>
            <a:r>
              <a:rPr lang="en-US" sz="2600" dirty="0" err="1"/>
              <a:t>đội</a:t>
            </a:r>
            <a:r>
              <a:rPr lang="en-US" sz="2600" dirty="0"/>
              <a:t> </a:t>
            </a:r>
            <a:r>
              <a:rPr lang="en-US" sz="2600" dirty="0" err="1"/>
              <a:t>ngũ</a:t>
            </a:r>
            <a:r>
              <a:rPr lang="en-US" sz="2600" dirty="0"/>
              <a:t> </a:t>
            </a:r>
            <a:r>
              <a:rPr lang="en-US" sz="2600" dirty="0" err="1"/>
              <a:t>hành</a:t>
            </a:r>
            <a:r>
              <a:rPr lang="en-US" sz="2600" dirty="0"/>
              <a:t> </a:t>
            </a:r>
            <a:r>
              <a:rPr lang="en-US" sz="2600" dirty="0" err="1"/>
              <a:t>nghề</a:t>
            </a:r>
            <a:r>
              <a:rPr lang="en-US" sz="2600" dirty="0"/>
              <a:t> </a:t>
            </a:r>
            <a:r>
              <a:rPr lang="en-US" sz="2600" dirty="0" err="1"/>
              <a:t>công</a:t>
            </a:r>
            <a:r>
              <a:rPr lang="en-US" sz="2600" dirty="0"/>
              <a:t> </a:t>
            </a:r>
            <a:r>
              <a:rPr lang="en-US" sz="2600" dirty="0" err="1"/>
              <a:t>chứng</a:t>
            </a:r>
            <a:r>
              <a:rPr lang="en-US" sz="2600" dirty="0"/>
              <a:t>, </a:t>
            </a:r>
            <a:r>
              <a:rPr lang="en-US" sz="2600" dirty="0" err="1"/>
              <a:t>hoà</a:t>
            </a:r>
            <a:r>
              <a:rPr lang="en-US" sz="2600" dirty="0"/>
              <a:t> </a:t>
            </a:r>
            <a:r>
              <a:rPr lang="en-US" sz="2600" dirty="0" err="1"/>
              <a:t>giải</a:t>
            </a:r>
            <a:r>
              <a:rPr lang="en-US" sz="2600" dirty="0"/>
              <a:t>, </a:t>
            </a:r>
            <a:r>
              <a:rPr lang="en-US" sz="2600" dirty="0" err="1"/>
              <a:t>trọng</a:t>
            </a:r>
            <a:r>
              <a:rPr lang="en-US" sz="2600" dirty="0"/>
              <a:t> </a:t>
            </a:r>
            <a:r>
              <a:rPr lang="en-US" sz="2600" dirty="0" err="1"/>
              <a:t>tài</a:t>
            </a:r>
            <a:r>
              <a:rPr lang="en-US" sz="2600" dirty="0"/>
              <a:t>, </a:t>
            </a:r>
            <a:r>
              <a:rPr lang="en-US" sz="2600" dirty="0" err="1"/>
              <a:t>thừa</a:t>
            </a:r>
            <a:r>
              <a:rPr lang="en-US" sz="2600" dirty="0"/>
              <a:t> </a:t>
            </a:r>
            <a:r>
              <a:rPr lang="en-US" sz="2600" dirty="0" err="1"/>
              <a:t>phát</a:t>
            </a:r>
            <a:r>
              <a:rPr lang="en-US" sz="2600" dirty="0"/>
              <a:t> </a:t>
            </a:r>
            <a:r>
              <a:rPr lang="en-US" sz="2600" dirty="0" err="1"/>
              <a:t>lại</a:t>
            </a:r>
            <a:r>
              <a:rPr lang="en-US" sz="2600" dirty="0"/>
              <a:t>, </a:t>
            </a:r>
            <a:r>
              <a:rPr lang="en-US" sz="2600" dirty="0" err="1"/>
              <a:t>giám</a:t>
            </a:r>
            <a:r>
              <a:rPr lang="en-US" sz="2600" dirty="0"/>
              <a:t> </a:t>
            </a:r>
            <a:r>
              <a:rPr lang="en-US" sz="2600" dirty="0" err="1"/>
              <a:t>định</a:t>
            </a:r>
            <a:r>
              <a:rPr lang="en-US" sz="2600" dirty="0"/>
              <a:t> </a:t>
            </a:r>
            <a:r>
              <a:rPr lang="en-US" sz="2600" dirty="0" err="1"/>
              <a:t>tư</a:t>
            </a:r>
            <a:r>
              <a:rPr lang="en-US" sz="2600" dirty="0"/>
              <a:t> </a:t>
            </a:r>
            <a:r>
              <a:rPr lang="en-US" sz="2600" dirty="0" err="1"/>
              <a:t>pháp</a:t>
            </a:r>
            <a:r>
              <a:rPr lang="en-US" sz="2600" dirty="0"/>
              <a:t> </a:t>
            </a:r>
            <a:r>
              <a:rPr lang="en-US" sz="2600" dirty="0" err="1"/>
              <a:t>đủ</a:t>
            </a:r>
            <a:r>
              <a:rPr lang="en-US" sz="2600" dirty="0"/>
              <a:t> </a:t>
            </a:r>
            <a:r>
              <a:rPr lang="en-US" sz="2600" dirty="0" err="1"/>
              <a:t>về</a:t>
            </a:r>
            <a:r>
              <a:rPr lang="en-US" sz="2600" dirty="0"/>
              <a:t> </a:t>
            </a:r>
            <a:r>
              <a:rPr lang="en-US" sz="2600" dirty="0" err="1"/>
              <a:t>số</a:t>
            </a:r>
            <a:r>
              <a:rPr lang="en-US" sz="2600" dirty="0"/>
              <a:t> </a:t>
            </a:r>
            <a:r>
              <a:rPr lang="en-US" sz="2600" dirty="0" err="1"/>
              <a:t>lượng</a:t>
            </a:r>
            <a:r>
              <a:rPr lang="en-US" sz="2600" dirty="0"/>
              <a:t>, </a:t>
            </a:r>
            <a:r>
              <a:rPr lang="en-US" sz="2600" dirty="0" err="1"/>
              <a:t>bảo</a:t>
            </a:r>
            <a:r>
              <a:rPr lang="en-US" sz="2600" dirty="0"/>
              <a:t> </a:t>
            </a:r>
            <a:r>
              <a:rPr lang="en-US" sz="2600" dirty="0" err="1"/>
              <a:t>đảm</a:t>
            </a:r>
            <a:r>
              <a:rPr lang="en-US" sz="2600" dirty="0"/>
              <a:t> </a:t>
            </a:r>
            <a:r>
              <a:rPr lang="en-US" sz="2600" dirty="0" err="1"/>
              <a:t>chất</a:t>
            </a:r>
            <a:r>
              <a:rPr lang="en-US" sz="2600" dirty="0"/>
              <a:t> </a:t>
            </a:r>
            <a:r>
              <a:rPr lang="en-US" sz="2600" dirty="0" err="1"/>
              <a:t>lượng</a:t>
            </a:r>
            <a:r>
              <a:rPr lang="en-US" sz="2600" dirty="0"/>
              <a:t>, </a:t>
            </a:r>
            <a:r>
              <a:rPr lang="en-US" sz="2600" dirty="0" err="1"/>
              <a:t>hoạt</a:t>
            </a:r>
            <a:r>
              <a:rPr lang="en-US" sz="2600" dirty="0"/>
              <a:t> </a:t>
            </a:r>
            <a:r>
              <a:rPr lang="en-US" sz="2600" dirty="0" err="1"/>
              <a:t>động</a:t>
            </a:r>
            <a:r>
              <a:rPr lang="en-US" sz="2600" dirty="0"/>
              <a:t> </a:t>
            </a:r>
            <a:r>
              <a:rPr lang="en-US" sz="2600" dirty="0" err="1"/>
              <a:t>chuyên</a:t>
            </a:r>
            <a:r>
              <a:rPr lang="en-US" sz="2600" dirty="0"/>
              <a:t> </a:t>
            </a:r>
            <a:r>
              <a:rPr lang="en-US" sz="2600" dirty="0" err="1"/>
              <a:t>nghiệp</a:t>
            </a:r>
            <a:r>
              <a:rPr lang="en-US" sz="2600" dirty="0"/>
              <a:t>, </a:t>
            </a:r>
            <a:r>
              <a:rPr lang="en-US" sz="2600" dirty="0" err="1"/>
              <a:t>tuân</a:t>
            </a:r>
            <a:r>
              <a:rPr lang="en-US" sz="2600" dirty="0"/>
              <a:t> </a:t>
            </a:r>
            <a:r>
              <a:rPr lang="en-US" sz="2600" dirty="0" err="1"/>
              <a:t>thủ</a:t>
            </a:r>
            <a:r>
              <a:rPr lang="en-US" sz="2600" dirty="0"/>
              <a:t> </a:t>
            </a:r>
            <a:r>
              <a:rPr lang="en-US" sz="2600" dirty="0" err="1"/>
              <a:t>pháp</a:t>
            </a:r>
            <a:r>
              <a:rPr lang="en-US" sz="2600" dirty="0"/>
              <a:t> </a:t>
            </a:r>
            <a:r>
              <a:rPr lang="en-US" sz="2600" dirty="0" err="1"/>
              <a:t>luật</a:t>
            </a:r>
            <a:r>
              <a:rPr lang="en-US" sz="2600" dirty="0"/>
              <a:t> </a:t>
            </a:r>
            <a:r>
              <a:rPr lang="en-US" sz="2600" dirty="0" err="1"/>
              <a:t>và</a:t>
            </a:r>
            <a:r>
              <a:rPr lang="en-US" sz="2600" dirty="0"/>
              <a:t> </a:t>
            </a:r>
            <a:r>
              <a:rPr lang="en-US" sz="2600" dirty="0" err="1"/>
              <a:t>chuẩn</a:t>
            </a:r>
            <a:r>
              <a:rPr lang="en-US" sz="2600" dirty="0"/>
              <a:t> </a:t>
            </a:r>
            <a:r>
              <a:rPr lang="en-US" sz="2600" dirty="0" err="1"/>
              <a:t>mực</a:t>
            </a:r>
            <a:r>
              <a:rPr lang="en-US" sz="2600" dirty="0"/>
              <a:t> </a:t>
            </a:r>
            <a:r>
              <a:rPr lang="en-US" sz="2600" dirty="0" err="1"/>
              <a:t>đạo</a:t>
            </a:r>
            <a:r>
              <a:rPr lang="en-US" sz="2600" dirty="0"/>
              <a:t> </a:t>
            </a:r>
            <a:r>
              <a:rPr lang="en-US" sz="2600" dirty="0" err="1"/>
              <a:t>đức</a:t>
            </a:r>
            <a:r>
              <a:rPr lang="en-US" sz="2600" dirty="0"/>
              <a:t> </a:t>
            </a:r>
            <a:r>
              <a:rPr lang="en-US" sz="2600" dirty="0" err="1"/>
              <a:t>nghề</a:t>
            </a:r>
            <a:r>
              <a:rPr lang="en-US" sz="2600" dirty="0"/>
              <a:t> </a:t>
            </a:r>
            <a:r>
              <a:rPr lang="en-US" sz="2600" dirty="0" err="1"/>
              <a:t>nghiệp</a:t>
            </a:r>
            <a:r>
              <a:rPr lang="en-US" sz="2600" dirty="0"/>
              <a:t>, </a:t>
            </a:r>
            <a:r>
              <a:rPr lang="en-US" sz="2600" dirty="0" err="1"/>
              <a:t>đáp</a:t>
            </a:r>
            <a:r>
              <a:rPr lang="en-US" sz="2600" dirty="0"/>
              <a:t> </a:t>
            </a:r>
            <a:r>
              <a:rPr lang="en-US" sz="2600" dirty="0" err="1"/>
              <a:t>ứng</a:t>
            </a:r>
            <a:r>
              <a:rPr lang="en-US" sz="2600" dirty="0"/>
              <a:t> </a:t>
            </a:r>
            <a:r>
              <a:rPr lang="en-US" sz="2600" dirty="0" err="1"/>
              <a:t>tốt</a:t>
            </a:r>
            <a:r>
              <a:rPr lang="en-US" sz="2600" dirty="0"/>
              <a:t> </a:t>
            </a:r>
            <a:r>
              <a:rPr lang="en-US" sz="2600" dirty="0" err="1"/>
              <a:t>nhu</a:t>
            </a:r>
            <a:r>
              <a:rPr lang="en-US" sz="2600" dirty="0"/>
              <a:t> </a:t>
            </a:r>
            <a:r>
              <a:rPr lang="en-US" sz="2600" dirty="0" err="1"/>
              <a:t>cầu</a:t>
            </a:r>
            <a:r>
              <a:rPr lang="en-US" sz="2600" dirty="0"/>
              <a:t> </a:t>
            </a:r>
            <a:r>
              <a:rPr lang="en-US" sz="2600" dirty="0" err="1"/>
              <a:t>của</a:t>
            </a:r>
            <a:r>
              <a:rPr lang="en-US" sz="2600" dirty="0"/>
              <a:t> </a:t>
            </a:r>
            <a:r>
              <a:rPr lang="en-US" sz="2600" dirty="0" err="1"/>
              <a:t>xã</a:t>
            </a:r>
            <a:r>
              <a:rPr lang="en-US" sz="2600" dirty="0"/>
              <a:t> </a:t>
            </a:r>
            <a:r>
              <a:rPr lang="en-US" sz="2600" dirty="0" err="1"/>
              <a:t>hội</a:t>
            </a:r>
            <a:r>
              <a:rPr lang="en-US" sz="2600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62972373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446088" algn="just">
              <a:buNone/>
            </a:pPr>
            <a:r>
              <a:rPr lang="en-US" sz="2600" dirty="0">
                <a:solidFill>
                  <a:srgbClr val="FF0000"/>
                </a:solidFill>
              </a:rPr>
              <a:t>6. </a:t>
            </a:r>
            <a:r>
              <a:rPr lang="en-US" sz="2600" dirty="0" err="1">
                <a:solidFill>
                  <a:srgbClr val="FF0000"/>
                </a:solidFill>
              </a:rPr>
              <a:t>Phát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huy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vai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trò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của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Ủy</a:t>
            </a:r>
            <a:r>
              <a:rPr lang="en-US" sz="2600" dirty="0">
                <a:solidFill>
                  <a:srgbClr val="FF0000"/>
                </a:solidFill>
              </a:rPr>
              <a:t> ban </a:t>
            </a:r>
            <a:r>
              <a:rPr lang="en-US" sz="2600" dirty="0" err="1">
                <a:solidFill>
                  <a:srgbClr val="FF0000"/>
                </a:solidFill>
              </a:rPr>
              <a:t>nhân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dân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tỉnh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trong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hoàn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thiện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cơ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chế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kiểm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soát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quyền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lực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nhà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nước</a:t>
            </a:r>
            <a:r>
              <a:rPr lang="en-US" sz="2600" dirty="0">
                <a:solidFill>
                  <a:srgbClr val="FF0000"/>
                </a:solidFill>
              </a:rPr>
              <a:t>; </a:t>
            </a:r>
            <a:r>
              <a:rPr lang="en-US" sz="2600" dirty="0" err="1">
                <a:solidFill>
                  <a:srgbClr val="FF0000"/>
                </a:solidFill>
              </a:rPr>
              <a:t>đẩy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mạnh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phòng</a:t>
            </a:r>
            <a:r>
              <a:rPr lang="en-US" sz="2600" dirty="0">
                <a:solidFill>
                  <a:srgbClr val="FF0000"/>
                </a:solidFill>
              </a:rPr>
              <a:t>, </a:t>
            </a:r>
            <a:r>
              <a:rPr lang="en-US" sz="2600" dirty="0" err="1">
                <a:solidFill>
                  <a:srgbClr val="FF0000"/>
                </a:solidFill>
              </a:rPr>
              <a:t>chống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tham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nhũng</a:t>
            </a:r>
            <a:r>
              <a:rPr lang="en-US" sz="2600" dirty="0">
                <a:solidFill>
                  <a:srgbClr val="FF0000"/>
                </a:solidFill>
              </a:rPr>
              <a:t>, </a:t>
            </a:r>
            <a:r>
              <a:rPr lang="en-US" sz="2600" dirty="0" err="1">
                <a:solidFill>
                  <a:srgbClr val="FF0000"/>
                </a:solidFill>
              </a:rPr>
              <a:t>tiêu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cực</a:t>
            </a:r>
            <a:endParaRPr lang="en-US" sz="2600" dirty="0">
              <a:solidFill>
                <a:srgbClr val="FF0000"/>
              </a:solidFill>
            </a:endParaRPr>
          </a:p>
          <a:p>
            <a:pPr marL="0" indent="446088" algn="just">
              <a:buNone/>
            </a:pPr>
            <a:r>
              <a:rPr lang="en-US" sz="2600" dirty="0"/>
              <a:t>a) </a:t>
            </a:r>
            <a:r>
              <a:rPr lang="en-US" sz="2600" dirty="0" err="1"/>
              <a:t>Tiếp</a:t>
            </a:r>
            <a:r>
              <a:rPr lang="en-US" sz="2600" dirty="0"/>
              <a:t> </a:t>
            </a:r>
            <a:r>
              <a:rPr lang="en-US" sz="2600" dirty="0" err="1"/>
              <a:t>tục</a:t>
            </a:r>
            <a:r>
              <a:rPr lang="en-US" sz="2600" dirty="0"/>
              <a:t> </a:t>
            </a:r>
            <a:r>
              <a:rPr lang="en-US" sz="2600" dirty="0" err="1"/>
              <a:t>đổi</a:t>
            </a:r>
            <a:r>
              <a:rPr lang="en-US" sz="2600" dirty="0"/>
              <a:t> </a:t>
            </a:r>
            <a:r>
              <a:rPr lang="en-US" sz="2600" dirty="0" err="1"/>
              <a:t>mới</a:t>
            </a:r>
            <a:r>
              <a:rPr lang="en-US" sz="2600" dirty="0"/>
              <a:t>, </a:t>
            </a:r>
            <a:r>
              <a:rPr lang="en-US" sz="2600" dirty="0" err="1"/>
              <a:t>nâng</a:t>
            </a:r>
            <a:r>
              <a:rPr lang="en-US" sz="2600" dirty="0"/>
              <a:t> </a:t>
            </a:r>
            <a:r>
              <a:rPr lang="en-US" sz="2600" dirty="0" err="1"/>
              <a:t>cao</a:t>
            </a:r>
            <a:r>
              <a:rPr lang="en-US" sz="2600" dirty="0"/>
              <a:t> </a:t>
            </a:r>
            <a:r>
              <a:rPr lang="en-US" sz="2600" dirty="0" err="1"/>
              <a:t>hiệu</a:t>
            </a:r>
            <a:r>
              <a:rPr lang="en-US" sz="2600" dirty="0"/>
              <a:t> </a:t>
            </a:r>
            <a:r>
              <a:rPr lang="en-US" sz="2600" dirty="0" err="1"/>
              <a:t>quả</a:t>
            </a:r>
            <a:r>
              <a:rPr lang="en-US" sz="2600" dirty="0"/>
              <a:t> </a:t>
            </a:r>
            <a:r>
              <a:rPr lang="en-US" sz="2600" dirty="0" err="1"/>
              <a:t>hoạt</a:t>
            </a:r>
            <a:r>
              <a:rPr lang="en-US" sz="2600" dirty="0"/>
              <a:t> </a:t>
            </a:r>
            <a:r>
              <a:rPr lang="en-US" sz="2600" dirty="0" err="1"/>
              <a:t>động</a:t>
            </a:r>
            <a:r>
              <a:rPr lang="en-US" sz="2600" dirty="0"/>
              <a:t> </a:t>
            </a:r>
            <a:r>
              <a:rPr lang="en-US" sz="2600" dirty="0" err="1"/>
              <a:t>của</a:t>
            </a:r>
            <a:r>
              <a:rPr lang="en-US" sz="2600" dirty="0"/>
              <a:t> </a:t>
            </a:r>
            <a:r>
              <a:rPr lang="en-US" sz="2600" dirty="0" err="1"/>
              <a:t>cơ</a:t>
            </a:r>
            <a:r>
              <a:rPr lang="en-US" sz="2600" dirty="0"/>
              <a:t> </a:t>
            </a:r>
            <a:r>
              <a:rPr lang="en-US" sz="2600" dirty="0" err="1"/>
              <a:t>quan</a:t>
            </a:r>
            <a:r>
              <a:rPr lang="en-US" sz="2600" dirty="0"/>
              <a:t> </a:t>
            </a:r>
            <a:r>
              <a:rPr lang="en-US" sz="2600" dirty="0" err="1"/>
              <a:t>thanh</a:t>
            </a:r>
            <a:r>
              <a:rPr lang="en-US" sz="2600" dirty="0"/>
              <a:t> </a:t>
            </a:r>
            <a:r>
              <a:rPr lang="en-US" sz="2600" dirty="0" err="1"/>
              <a:t>tra</a:t>
            </a:r>
            <a:r>
              <a:rPr lang="en-US" sz="2600" dirty="0"/>
              <a:t>, </a:t>
            </a:r>
            <a:r>
              <a:rPr lang="en-US" sz="2600" dirty="0" err="1"/>
              <a:t>thi</a:t>
            </a:r>
            <a:r>
              <a:rPr lang="en-US" sz="2600" dirty="0"/>
              <a:t> </a:t>
            </a:r>
            <a:r>
              <a:rPr lang="en-US" sz="2600" dirty="0" err="1"/>
              <a:t>hành</a:t>
            </a:r>
            <a:r>
              <a:rPr lang="en-US" sz="2600" dirty="0"/>
              <a:t> </a:t>
            </a:r>
            <a:r>
              <a:rPr lang="en-US" sz="2600" dirty="0" err="1"/>
              <a:t>kịp</a:t>
            </a:r>
            <a:r>
              <a:rPr lang="en-US" sz="2600" dirty="0"/>
              <a:t> </a:t>
            </a:r>
            <a:r>
              <a:rPr lang="en-US" sz="2600" dirty="0" err="1"/>
              <a:t>thời</a:t>
            </a:r>
            <a:r>
              <a:rPr lang="en-US" sz="2600" dirty="0"/>
              <a:t>, </a:t>
            </a:r>
            <a:r>
              <a:rPr lang="en-US" sz="2600" dirty="0" err="1"/>
              <a:t>đầy</a:t>
            </a:r>
            <a:r>
              <a:rPr lang="en-US" sz="2600" dirty="0"/>
              <a:t> </a:t>
            </a:r>
            <a:r>
              <a:rPr lang="en-US" sz="2600" dirty="0" err="1"/>
              <a:t>đủ</a:t>
            </a:r>
            <a:r>
              <a:rPr lang="en-US" sz="2600" dirty="0"/>
              <a:t> </a:t>
            </a:r>
            <a:r>
              <a:rPr lang="en-US" sz="2600" dirty="0" err="1"/>
              <a:t>Luật</a:t>
            </a:r>
            <a:r>
              <a:rPr lang="en-US" sz="2600" dirty="0"/>
              <a:t> </a:t>
            </a:r>
            <a:r>
              <a:rPr lang="en-US" sz="2600" dirty="0" err="1"/>
              <a:t>Thanh</a:t>
            </a:r>
            <a:r>
              <a:rPr lang="en-US" sz="2600" dirty="0"/>
              <a:t> </a:t>
            </a:r>
            <a:r>
              <a:rPr lang="en-US" sz="2600" dirty="0" err="1"/>
              <a:t>tra</a:t>
            </a:r>
            <a:r>
              <a:rPr lang="en-US" sz="2600" dirty="0"/>
              <a:t> </a:t>
            </a:r>
            <a:r>
              <a:rPr lang="en-US" sz="2600" dirty="0" err="1"/>
              <a:t>năm</a:t>
            </a:r>
            <a:r>
              <a:rPr lang="en-US" sz="2600" dirty="0"/>
              <a:t> 2022...</a:t>
            </a:r>
          </a:p>
          <a:p>
            <a:pPr marL="0" indent="446088" algn="just">
              <a:buNone/>
            </a:pPr>
            <a:r>
              <a:rPr lang="en-US" sz="2600" dirty="0"/>
              <a:t>b) </a:t>
            </a:r>
            <a:r>
              <a:rPr lang="en-US" sz="2600" dirty="0" err="1"/>
              <a:t>Kiên</a:t>
            </a:r>
            <a:r>
              <a:rPr lang="en-US" sz="2600" dirty="0"/>
              <a:t> </a:t>
            </a:r>
            <a:r>
              <a:rPr lang="en-US" sz="2600" dirty="0" err="1"/>
              <a:t>quyết</a:t>
            </a:r>
            <a:r>
              <a:rPr lang="en-US" sz="2600" dirty="0"/>
              <a:t>, </a:t>
            </a:r>
            <a:r>
              <a:rPr lang="en-US" sz="2600" dirty="0" err="1"/>
              <a:t>kiên</a:t>
            </a:r>
            <a:r>
              <a:rPr lang="en-US" sz="2600" dirty="0"/>
              <a:t> </a:t>
            </a:r>
            <a:r>
              <a:rPr lang="en-US" sz="2600" dirty="0" err="1"/>
              <a:t>trì</a:t>
            </a:r>
            <a:r>
              <a:rPr lang="en-US" sz="2600" dirty="0"/>
              <a:t> </a:t>
            </a:r>
            <a:r>
              <a:rPr lang="en-US" sz="2600" dirty="0" err="1"/>
              <a:t>đấu</a:t>
            </a:r>
            <a:r>
              <a:rPr lang="en-US" sz="2600" dirty="0"/>
              <a:t> </a:t>
            </a:r>
            <a:r>
              <a:rPr lang="en-US" sz="2600" dirty="0" err="1"/>
              <a:t>tranh</a:t>
            </a:r>
            <a:r>
              <a:rPr lang="en-US" sz="2600" dirty="0"/>
              <a:t>, </a:t>
            </a:r>
            <a:r>
              <a:rPr lang="en-US" sz="2600" dirty="0" err="1"/>
              <a:t>ngăn</a:t>
            </a:r>
            <a:r>
              <a:rPr lang="en-US" sz="2600" dirty="0"/>
              <a:t> </a:t>
            </a:r>
            <a:r>
              <a:rPr lang="en-US" sz="2600" dirty="0" err="1"/>
              <a:t>chặn</a:t>
            </a:r>
            <a:r>
              <a:rPr lang="en-US" sz="2600" dirty="0"/>
              <a:t>, </a:t>
            </a:r>
            <a:r>
              <a:rPr lang="en-US" sz="2600" dirty="0" err="1"/>
              <a:t>đẩy</a:t>
            </a:r>
            <a:r>
              <a:rPr lang="en-US" sz="2600" dirty="0"/>
              <a:t> </a:t>
            </a:r>
            <a:r>
              <a:rPr lang="en-US" sz="2600" dirty="0" err="1"/>
              <a:t>lùi</a:t>
            </a:r>
            <a:r>
              <a:rPr lang="en-US" sz="2600" dirty="0"/>
              <a:t> </a:t>
            </a:r>
            <a:r>
              <a:rPr lang="en-US" sz="2600" dirty="0" err="1"/>
              <a:t>tham</a:t>
            </a:r>
            <a:r>
              <a:rPr lang="en-US" sz="2600" dirty="0"/>
              <a:t> </a:t>
            </a:r>
            <a:r>
              <a:rPr lang="en-US" sz="2600" dirty="0" err="1"/>
              <a:t>nhũng</a:t>
            </a:r>
            <a:r>
              <a:rPr lang="en-US" sz="2600" dirty="0"/>
              <a:t>, </a:t>
            </a:r>
            <a:r>
              <a:rPr lang="en-US" sz="2600" dirty="0" err="1"/>
              <a:t>tiêu</a:t>
            </a:r>
            <a:r>
              <a:rPr lang="en-US" sz="2600" dirty="0"/>
              <a:t> </a:t>
            </a:r>
            <a:r>
              <a:rPr lang="en-US" sz="2600" dirty="0" err="1"/>
              <a:t>cực</a:t>
            </a:r>
            <a:r>
              <a:rPr lang="en-US" sz="2600" dirty="0"/>
              <a:t>. </a:t>
            </a:r>
            <a:r>
              <a:rPr lang="en-US" sz="2600" dirty="0" err="1"/>
              <a:t>Thực</a:t>
            </a:r>
            <a:r>
              <a:rPr lang="en-US" sz="2600" dirty="0"/>
              <a:t> </a:t>
            </a:r>
            <a:r>
              <a:rPr lang="en-US" sz="2600" dirty="0" err="1"/>
              <a:t>hiện</a:t>
            </a:r>
            <a:r>
              <a:rPr lang="en-US" sz="2600" dirty="0"/>
              <a:t> </a:t>
            </a:r>
            <a:r>
              <a:rPr lang="en-US" sz="2600" dirty="0" err="1"/>
              <a:t>nghiêm</a:t>
            </a:r>
            <a:r>
              <a:rPr lang="en-US" sz="2600" dirty="0"/>
              <a:t> </a:t>
            </a:r>
            <a:r>
              <a:rPr lang="en-US" sz="2600" dirty="0" err="1"/>
              <a:t>các</a:t>
            </a:r>
            <a:r>
              <a:rPr lang="en-US" sz="2600" dirty="0"/>
              <a:t> </a:t>
            </a:r>
            <a:r>
              <a:rPr lang="en-US" sz="2600" dirty="0" err="1"/>
              <a:t>quy</a:t>
            </a:r>
            <a:r>
              <a:rPr lang="en-US" sz="2600" dirty="0"/>
              <a:t> </a:t>
            </a:r>
            <a:r>
              <a:rPr lang="en-US" sz="2600" dirty="0" err="1"/>
              <a:t>định</a:t>
            </a:r>
            <a:r>
              <a:rPr lang="en-US" sz="2600" dirty="0"/>
              <a:t> </a:t>
            </a:r>
            <a:r>
              <a:rPr lang="en-US" sz="2600" dirty="0" err="1"/>
              <a:t>về</a:t>
            </a:r>
            <a:r>
              <a:rPr lang="en-US" sz="2600" dirty="0"/>
              <a:t> </a:t>
            </a:r>
            <a:r>
              <a:rPr lang="en-US" sz="2600" dirty="0" err="1"/>
              <a:t>kiểm</a:t>
            </a:r>
            <a:r>
              <a:rPr lang="en-US" sz="2600" dirty="0"/>
              <a:t> </a:t>
            </a:r>
            <a:r>
              <a:rPr lang="en-US" sz="2600" dirty="0" err="1"/>
              <a:t>soát</a:t>
            </a:r>
            <a:r>
              <a:rPr lang="en-US" sz="2600" dirty="0"/>
              <a:t> </a:t>
            </a:r>
            <a:r>
              <a:rPr lang="en-US" sz="2600" dirty="0" err="1"/>
              <a:t>quyền</a:t>
            </a:r>
            <a:r>
              <a:rPr lang="en-US" sz="2600" dirty="0"/>
              <a:t> </a:t>
            </a:r>
            <a:r>
              <a:rPr lang="en-US" sz="2600" dirty="0" err="1"/>
              <a:t>lực</a:t>
            </a:r>
            <a:r>
              <a:rPr lang="en-US" sz="2600" dirty="0"/>
              <a:t> </a:t>
            </a:r>
            <a:r>
              <a:rPr lang="en-US" sz="2600" dirty="0" err="1"/>
              <a:t>nhà</a:t>
            </a:r>
            <a:r>
              <a:rPr lang="en-US" sz="2600" dirty="0"/>
              <a:t> </a:t>
            </a:r>
            <a:r>
              <a:rPr lang="en-US" sz="2600" dirty="0" err="1"/>
              <a:t>nước</a:t>
            </a:r>
            <a:r>
              <a:rPr lang="en-US" sz="2600" dirty="0"/>
              <a:t>, </a:t>
            </a:r>
            <a:r>
              <a:rPr lang="en-US" sz="2600" dirty="0" err="1"/>
              <a:t>gắn</a:t>
            </a:r>
            <a:r>
              <a:rPr lang="en-US" sz="2600" dirty="0"/>
              <a:t> </a:t>
            </a:r>
            <a:r>
              <a:rPr lang="en-US" sz="2600" dirty="0" err="1"/>
              <a:t>với</a:t>
            </a:r>
            <a:r>
              <a:rPr lang="en-US" sz="2600" dirty="0"/>
              <a:t> </a:t>
            </a:r>
            <a:r>
              <a:rPr lang="en-US" sz="2600" dirty="0" err="1"/>
              <a:t>siết</a:t>
            </a:r>
            <a:r>
              <a:rPr lang="en-US" sz="2600" dirty="0"/>
              <a:t> </a:t>
            </a:r>
            <a:r>
              <a:rPr lang="en-US" sz="2600" dirty="0" err="1"/>
              <a:t>chặt</a:t>
            </a:r>
            <a:r>
              <a:rPr lang="en-US" sz="2600" dirty="0"/>
              <a:t> </a:t>
            </a:r>
            <a:r>
              <a:rPr lang="en-US" sz="2600" dirty="0" err="1"/>
              <a:t>kỷ</a:t>
            </a:r>
            <a:r>
              <a:rPr lang="en-US" sz="2600" dirty="0"/>
              <a:t> </a:t>
            </a:r>
            <a:r>
              <a:rPr lang="en-US" sz="2600" dirty="0" err="1"/>
              <a:t>luật</a:t>
            </a:r>
            <a:r>
              <a:rPr lang="en-US" sz="2600" dirty="0"/>
              <a:t>, </a:t>
            </a:r>
            <a:r>
              <a:rPr lang="en-US" sz="2600" dirty="0" err="1"/>
              <a:t>kỷ</a:t>
            </a:r>
            <a:r>
              <a:rPr lang="en-US" sz="2600" dirty="0"/>
              <a:t> </a:t>
            </a:r>
            <a:r>
              <a:rPr lang="en-US" sz="2600" dirty="0" err="1"/>
              <a:t>cương</a:t>
            </a:r>
            <a:r>
              <a:rPr lang="en-US" sz="2600" dirty="0"/>
              <a:t> </a:t>
            </a:r>
            <a:r>
              <a:rPr lang="en-US" sz="2600" dirty="0" err="1"/>
              <a:t>trong</a:t>
            </a:r>
            <a:r>
              <a:rPr lang="en-US" sz="2600" dirty="0"/>
              <a:t> </a:t>
            </a:r>
            <a:r>
              <a:rPr lang="en-US" sz="2600" dirty="0" err="1"/>
              <a:t>hoạt</a:t>
            </a:r>
            <a:r>
              <a:rPr lang="en-US" sz="2600" dirty="0"/>
              <a:t> </a:t>
            </a:r>
            <a:r>
              <a:rPr lang="en-US" sz="2600" dirty="0" err="1"/>
              <a:t>động</a:t>
            </a:r>
            <a:r>
              <a:rPr lang="en-US" sz="2600" dirty="0"/>
              <a:t> </a:t>
            </a:r>
            <a:r>
              <a:rPr lang="en-US" sz="2600" dirty="0" err="1"/>
              <a:t>của</a:t>
            </a:r>
            <a:r>
              <a:rPr lang="en-US" sz="2600" dirty="0"/>
              <a:t> </a:t>
            </a:r>
            <a:r>
              <a:rPr lang="en-US" sz="2600" dirty="0" err="1"/>
              <a:t>cơ</a:t>
            </a:r>
            <a:r>
              <a:rPr lang="en-US" sz="2600" dirty="0"/>
              <a:t> </a:t>
            </a:r>
            <a:r>
              <a:rPr lang="en-US" sz="2600" dirty="0" err="1"/>
              <a:t>quan</a:t>
            </a:r>
            <a:r>
              <a:rPr lang="en-US" sz="2600" dirty="0"/>
              <a:t> </a:t>
            </a:r>
            <a:r>
              <a:rPr lang="en-US" sz="2600" dirty="0" err="1"/>
              <a:t>nhà</a:t>
            </a:r>
            <a:r>
              <a:rPr lang="en-US" sz="2600" dirty="0"/>
              <a:t> </a:t>
            </a:r>
            <a:r>
              <a:rPr lang="en-US" sz="2600" dirty="0" err="1"/>
              <a:t>nước</a:t>
            </a:r>
            <a:r>
              <a:rPr lang="en-US" sz="2600" dirty="0"/>
              <a:t> </a:t>
            </a:r>
            <a:r>
              <a:rPr lang="en-US" sz="2600" dirty="0" err="1"/>
              <a:t>và</a:t>
            </a:r>
            <a:r>
              <a:rPr lang="en-US" sz="2600" dirty="0"/>
              <a:t> </a:t>
            </a:r>
            <a:r>
              <a:rPr lang="en-US" sz="2600" dirty="0" err="1"/>
              <a:t>cán</a:t>
            </a:r>
            <a:r>
              <a:rPr lang="en-US" sz="2600" dirty="0"/>
              <a:t> </a:t>
            </a:r>
            <a:r>
              <a:rPr lang="en-US" sz="2600" dirty="0" err="1"/>
              <a:t>bộ</a:t>
            </a:r>
            <a:r>
              <a:rPr lang="en-US" sz="2600" dirty="0"/>
              <a:t>, </a:t>
            </a:r>
            <a:r>
              <a:rPr lang="en-US" sz="2600" dirty="0" err="1"/>
              <a:t>công</a:t>
            </a:r>
            <a:r>
              <a:rPr lang="en-US" sz="2600" dirty="0"/>
              <a:t> </a:t>
            </a:r>
            <a:r>
              <a:rPr lang="en-US" sz="2600" dirty="0" err="1"/>
              <a:t>chức</a:t>
            </a:r>
            <a:r>
              <a:rPr lang="en-US" sz="2600" dirty="0"/>
              <a:t>, </a:t>
            </a:r>
            <a:r>
              <a:rPr lang="en-US" sz="2600" dirty="0" err="1"/>
              <a:t>viên</a:t>
            </a:r>
            <a:r>
              <a:rPr lang="en-US" sz="2600" dirty="0"/>
              <a:t> </a:t>
            </a:r>
            <a:r>
              <a:rPr lang="en-US" sz="2600" dirty="0" err="1"/>
              <a:t>chức</a:t>
            </a:r>
            <a:r>
              <a:rPr lang="en-US" sz="2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0332550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97380"/>
      </p:ext>
    </p:extLst>
  </p:cSld>
  <p:clrMapOvr>
    <a:masterClrMapping/>
  </p:clrMapOvr>
</p:sld>
</file>

<file path=ppt/theme/theme1.xml><?xml version="1.0" encoding="utf-8"?>
<a:theme xmlns:a="http://schemas.openxmlformats.org/drawingml/2006/main" name="cdb2004117gl">
  <a:themeElements>
    <a:clrScheme name="sample 1">
      <a:dk1>
        <a:srgbClr val="000000"/>
      </a:dk1>
      <a:lt1>
        <a:srgbClr val="FFFFFF"/>
      </a:lt1>
      <a:dk2>
        <a:srgbClr val="000798"/>
      </a:dk2>
      <a:lt2>
        <a:srgbClr val="B2B2B2"/>
      </a:lt2>
      <a:accent1>
        <a:srgbClr val="1B33E7"/>
      </a:accent1>
      <a:accent2>
        <a:srgbClr val="6699FF"/>
      </a:accent2>
      <a:accent3>
        <a:srgbClr val="FFFFFF"/>
      </a:accent3>
      <a:accent4>
        <a:srgbClr val="000000"/>
      </a:accent4>
      <a:accent5>
        <a:srgbClr val="ABADF1"/>
      </a:accent5>
      <a:accent6>
        <a:srgbClr val="5C8AE7"/>
      </a:accent6>
      <a:hlink>
        <a:srgbClr val="99CCFF"/>
      </a:hlink>
      <a:folHlink>
        <a:srgbClr val="3366CC"/>
      </a:folHlink>
    </a:clrScheme>
    <a:fontScheme name="sample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ample 1">
        <a:dk1>
          <a:srgbClr val="000000"/>
        </a:dk1>
        <a:lt1>
          <a:srgbClr val="FFFFFF"/>
        </a:lt1>
        <a:dk2>
          <a:srgbClr val="000798"/>
        </a:dk2>
        <a:lt2>
          <a:srgbClr val="B2B2B2"/>
        </a:lt2>
        <a:accent1>
          <a:srgbClr val="1B33E7"/>
        </a:accent1>
        <a:accent2>
          <a:srgbClr val="6699FF"/>
        </a:accent2>
        <a:accent3>
          <a:srgbClr val="FFFFFF"/>
        </a:accent3>
        <a:accent4>
          <a:srgbClr val="000000"/>
        </a:accent4>
        <a:accent5>
          <a:srgbClr val="ABADF1"/>
        </a:accent5>
        <a:accent6>
          <a:srgbClr val="5C8AE7"/>
        </a:accent6>
        <a:hlink>
          <a:srgbClr val="99CCFF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2">
        <a:dk1>
          <a:srgbClr val="000000"/>
        </a:dk1>
        <a:lt1>
          <a:srgbClr val="FFFFFF"/>
        </a:lt1>
        <a:dk2>
          <a:srgbClr val="094332"/>
        </a:dk2>
        <a:lt2>
          <a:srgbClr val="B2B2B2"/>
        </a:lt2>
        <a:accent1>
          <a:srgbClr val="0D6531"/>
        </a:accent1>
        <a:accent2>
          <a:srgbClr val="39AF6E"/>
        </a:accent2>
        <a:accent3>
          <a:srgbClr val="FFFFFF"/>
        </a:accent3>
        <a:accent4>
          <a:srgbClr val="000000"/>
        </a:accent4>
        <a:accent5>
          <a:srgbClr val="AAB8AD"/>
        </a:accent5>
        <a:accent6>
          <a:srgbClr val="339E63"/>
        </a:accent6>
        <a:hlink>
          <a:srgbClr val="93E1A0"/>
        </a:hlink>
        <a:folHlink>
          <a:srgbClr val="1D834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3">
        <a:dk1>
          <a:srgbClr val="000000"/>
        </a:dk1>
        <a:lt1>
          <a:srgbClr val="FFFFFF"/>
        </a:lt1>
        <a:dk2>
          <a:srgbClr val="275CA3"/>
        </a:dk2>
        <a:lt2>
          <a:srgbClr val="C0C0C0"/>
        </a:lt2>
        <a:accent1>
          <a:srgbClr val="529EBC"/>
        </a:accent1>
        <a:accent2>
          <a:srgbClr val="55BEE3"/>
        </a:accent2>
        <a:accent3>
          <a:srgbClr val="FFFFFF"/>
        </a:accent3>
        <a:accent4>
          <a:srgbClr val="000000"/>
        </a:accent4>
        <a:accent5>
          <a:srgbClr val="B3CCDA"/>
        </a:accent5>
        <a:accent6>
          <a:srgbClr val="4CACCE"/>
        </a:accent6>
        <a:hlink>
          <a:srgbClr val="9FD4F1"/>
        </a:hlink>
        <a:folHlink>
          <a:srgbClr val="0099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cdb2004117gl</Template>
  <TotalTime>297</TotalTime>
  <Words>5281</Words>
  <Application>Microsoft Office PowerPoint</Application>
  <PresentationFormat>On-screen Show (4:3)</PresentationFormat>
  <Paragraphs>96</Paragraphs>
  <Slides>49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0" baseType="lpstr">
      <vt:lpstr>cdb2004117gl</vt:lpstr>
      <vt:lpstr>PowerPoint Presentation</vt:lpstr>
      <vt:lpstr>I. KHÁI QUÁT TÌNH HÌNH</vt:lpstr>
      <vt:lpstr>PowerPoint Presentation</vt:lpstr>
      <vt:lpstr>PowerPoint Presentation</vt:lpstr>
      <vt:lpstr>PowerPoint Presentation</vt:lpstr>
      <vt:lpstr>PowerPoint Presentation</vt:lpstr>
      <vt:lpstr>II- QUAN ĐIỂM, MỤC TIÊU VÀ NHIỆM VỤ TRỌNG TÂM</vt:lpstr>
      <vt:lpstr>Quan điểm chỉ đạo</vt:lpstr>
      <vt:lpstr>PowerPoint Presentation</vt:lpstr>
      <vt:lpstr>Mục tiêu tổng quát</vt:lpstr>
      <vt:lpstr>Mục tiêu cụ thể đến năm 2030</vt:lpstr>
      <vt:lpstr>PowerPoint Presentation</vt:lpstr>
      <vt:lpstr>Nhiệm vụ trọng tâm</vt:lpstr>
      <vt:lpstr>III- NHIỆM VỤ VÀ GIẢI PHÁP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Mục đích</vt:lpstr>
      <vt:lpstr>Yêu cầu</vt:lpstr>
      <vt:lpstr>NHIỆM VỤ, GIẢI PHÁP CHỦ YẾU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 Template</dc:title>
  <dc:creator>So TP An Giang</dc:creator>
  <cp:lastModifiedBy>HIEP</cp:lastModifiedBy>
  <cp:revision>30</cp:revision>
  <dcterms:created xsi:type="dcterms:W3CDTF">2012-06-19T07:37:26Z</dcterms:created>
  <dcterms:modified xsi:type="dcterms:W3CDTF">2024-04-16T03:26:44Z</dcterms:modified>
</cp:coreProperties>
</file>